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5" r:id="rId1"/>
  </p:sldMasterIdLst>
  <p:notesMasterIdLst>
    <p:notesMasterId r:id="rId27"/>
  </p:notesMasterIdLst>
  <p:handoutMasterIdLst>
    <p:handoutMasterId r:id="rId28"/>
  </p:handoutMasterIdLst>
  <p:sldIdLst>
    <p:sldId id="285" r:id="rId2"/>
    <p:sldId id="331" r:id="rId3"/>
    <p:sldId id="274" r:id="rId4"/>
    <p:sldId id="277" r:id="rId5"/>
    <p:sldId id="281" r:id="rId6"/>
    <p:sldId id="334" r:id="rId7"/>
    <p:sldId id="333" r:id="rId8"/>
    <p:sldId id="350" r:id="rId9"/>
    <p:sldId id="335" r:id="rId10"/>
    <p:sldId id="278" r:id="rId11"/>
    <p:sldId id="282" r:id="rId12"/>
    <p:sldId id="279" r:id="rId13"/>
    <p:sldId id="343" r:id="rId14"/>
    <p:sldId id="336" r:id="rId15"/>
    <p:sldId id="339" r:id="rId16"/>
    <p:sldId id="338" r:id="rId17"/>
    <p:sldId id="340" r:id="rId18"/>
    <p:sldId id="341" r:id="rId19"/>
    <p:sldId id="342" r:id="rId20"/>
    <p:sldId id="344" r:id="rId21"/>
    <p:sldId id="347" r:id="rId22"/>
    <p:sldId id="348" r:id="rId23"/>
    <p:sldId id="284" r:id="rId24"/>
    <p:sldId id="349" r:id="rId25"/>
    <p:sldId id="345" r:id="rId26"/>
  </p:sldIdLst>
  <p:sldSz cx="12192000" cy="6858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Lato" panose="020F0502020204030203" pitchFamily="34" charset="0"/>
      <p:regular r:id="rId33"/>
      <p:bold r:id="rId34"/>
      <p:italic r:id="rId35"/>
      <p:boldItalic r:id="rId36"/>
    </p:embeddedFont>
    <p:embeddedFont>
      <p:font typeface="Lato Bold" panose="020F0502020204030203" charset="0"/>
      <p:bold r:id="rId37"/>
    </p:embeddedFont>
    <p:embeddedFont>
      <p:font typeface="Lato Heavy" panose="020B0604020202020204" charset="0"/>
      <p:bold r:id="rId38"/>
    </p:embeddedFont>
    <p:embeddedFont>
      <p:font typeface="Lato Light" panose="020F0502020204030203" pitchFamily="34" charset="0"/>
      <p:regular r:id="rId39"/>
      <p:italic r:id="rId40"/>
    </p:embeddedFont>
    <p:embeddedFont>
      <p:font typeface="Montserrat" panose="00000500000000000000" pitchFamily="2" charset="0"/>
      <p:regular r:id="rId41"/>
      <p:bold r:id="rId42"/>
      <p:italic r:id="rId43"/>
      <p:boldItalic r:id="rId44"/>
    </p:embeddedFont>
    <p:embeddedFont>
      <p:font typeface="Montserrat Bold" panose="020B0604020202020204" charset="0"/>
      <p:bold r:id="rId45"/>
    </p:embeddedFont>
    <p:embeddedFont>
      <p:font typeface="Montserrat Medium" panose="00000600000000000000" pitchFamily="2" charset="0"/>
      <p:regular r:id="rId46"/>
      <p:italic r:id="rId47"/>
    </p:embeddedFont>
    <p:embeddedFont>
      <p:font typeface="Montserrat SemiBold" panose="00000700000000000000" pitchFamily="2" charset="0"/>
      <p:bold r:id="rId48"/>
      <p:boldItalic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709A2BE3-2D0E-4BDF-9E7B-B5B14B6C6981}">
          <p14:sldIdLst>
            <p14:sldId id="285"/>
            <p14:sldId id="331"/>
            <p14:sldId id="274"/>
          </p14:sldIdLst>
        </p14:section>
        <p14:section name="Section" id="{B5763737-C768-4152-BF89-1CBBA7099734}">
          <p14:sldIdLst>
            <p14:sldId id="277"/>
            <p14:sldId id="281"/>
            <p14:sldId id="334"/>
            <p14:sldId id="333"/>
            <p14:sldId id="350"/>
            <p14:sldId id="335"/>
            <p14:sldId id="278"/>
            <p14:sldId id="282"/>
            <p14:sldId id="279"/>
            <p14:sldId id="343"/>
            <p14:sldId id="336"/>
            <p14:sldId id="339"/>
            <p14:sldId id="338"/>
            <p14:sldId id="340"/>
            <p14:sldId id="341"/>
            <p14:sldId id="342"/>
            <p14:sldId id="344"/>
            <p14:sldId id="347"/>
            <p14:sldId id="348"/>
          </p14:sldIdLst>
        </p14:section>
        <p14:section name="Conclusion" id="{5502F369-0DA9-4718-82C3-E6992029EDF8}">
          <p14:sldIdLst>
            <p14:sldId id="284"/>
            <p14:sldId id="349"/>
            <p14:sldId id="34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  <a:srgbClr val="57CCCB"/>
    <a:srgbClr val="EEEEEE"/>
    <a:srgbClr val="28384B"/>
    <a:srgbClr val="3487C6"/>
    <a:srgbClr val="75B6E4"/>
    <a:srgbClr val="424B5D"/>
    <a:srgbClr val="3685C6"/>
    <a:srgbClr val="FFFFFF"/>
    <a:srgbClr val="44A9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2" autoAdjust="0"/>
    <p:restoredTop sz="94434" autoAdjust="0"/>
  </p:normalViewPr>
  <p:slideViewPr>
    <p:cSldViewPr snapToGrid="0" showGuides="1">
      <p:cViewPr varScale="1">
        <p:scale>
          <a:sx n="62" d="100"/>
          <a:sy n="62" d="100"/>
        </p:scale>
        <p:origin x="232" y="56"/>
      </p:cViewPr>
      <p:guideLst>
        <p:guide orient="horz" pos="2184"/>
        <p:guide pos="3840"/>
      </p:guideLst>
    </p:cSldViewPr>
  </p:slideViewPr>
  <p:outlineViewPr>
    <p:cViewPr>
      <p:scale>
        <a:sx n="33" d="100"/>
        <a:sy n="33" d="100"/>
      </p:scale>
      <p:origin x="0" y="-214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313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font" Target="fonts/font19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font" Target="fonts/font20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font" Target="fonts/font18.fntdata"/><Relationship Id="rId20" Type="http://schemas.openxmlformats.org/officeDocument/2006/relationships/slide" Target="slides/slide19.xml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49" Type="http://schemas.openxmlformats.org/officeDocument/2006/relationships/font" Target="fonts/font2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6F20103-83CC-4A54-8FDE-9D37FC2629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A53962-26EF-44E4-9E69-61B1727AB1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087215-0C8F-4762-A664-737A353EC9A4}" type="datetimeFigureOut">
              <a:rPr lang="bg-BG" smtClean="0"/>
              <a:t>9.12.2022 г.</a:t>
            </a:fld>
            <a:endParaRPr lang="bg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A6967E-448F-4887-8FCB-34482EFBCC7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6554C2-DDBA-40E2-9536-53A07EC5027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C318AE-53F9-47EA-B5FE-E9473933AF1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506029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84649-876A-46C9-8472-14CB09C070D8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F067CD-8E6B-4360-9AA8-C5DF2A48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847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oftuni.org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creativecommons.org/licenses/by-nc-sa/4.0/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oftuni.org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creativecommons.org/licenses/by-nc-sa/4.0/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z="1000" dirty="0"/>
              <a:t>© Software University Foundation - </a:t>
            </a:r>
            <a:r>
              <a:rPr lang="en-US" sz="1000" u="sng" dirty="0">
                <a:hlinkClick r:id="rId3"/>
              </a:rPr>
              <a:t>http://softuni.org</a:t>
            </a:r>
            <a:endParaRPr lang="en-US" sz="1000" dirty="0"/>
          </a:p>
          <a:p>
            <a:r>
              <a:rPr lang="en-US" sz="1000" dirty="0"/>
              <a:t>This work is licensed under the </a:t>
            </a:r>
            <a:r>
              <a:rPr lang="en-US" sz="1000" u="sng" noProof="1">
                <a:hlinkClick r:id="rId4"/>
              </a:rPr>
              <a:t>Creative Commons Attribution-NonCommercial-ShareAlike</a:t>
            </a:r>
            <a:r>
              <a:rPr lang="en-US" sz="1000" noProof="1"/>
              <a:t> </a:t>
            </a:r>
            <a:r>
              <a:rPr lang="en-US" sz="1000" dirty="0"/>
              <a:t>license.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BA5BD7-F043-4D1B-AA17-CD412FC534D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703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5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z="1000" dirty="0"/>
              <a:t>© Software University Foundation - </a:t>
            </a:r>
            <a:r>
              <a:rPr lang="en-US" sz="1000" u="sng" dirty="0">
                <a:hlinkClick r:id="rId3"/>
              </a:rPr>
              <a:t>http://softuni.org</a:t>
            </a:r>
            <a:endParaRPr lang="en-US" sz="1000" dirty="0"/>
          </a:p>
          <a:p>
            <a:r>
              <a:rPr lang="en-US" sz="1000" dirty="0"/>
              <a:t>This work is licensed under the </a:t>
            </a:r>
            <a:r>
              <a:rPr lang="en-US" sz="1000" u="sng" noProof="1">
                <a:hlinkClick r:id="rId4"/>
              </a:rPr>
              <a:t>Creative Commons Attribution-NonCommercial-ShareAlike</a:t>
            </a:r>
            <a:r>
              <a:rPr lang="en-US" sz="1000" noProof="1"/>
              <a:t> </a:t>
            </a:r>
            <a:r>
              <a:rPr lang="en-US" sz="1000" dirty="0"/>
              <a:t>license.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BA5BD7-F043-4D1B-AA17-CD412FC534D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767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F067CD-8E6B-4360-9AA8-C5DF2A48A6D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403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F067CD-8E6B-4360-9AA8-C5DF2A48A6D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701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8.png"/><Relationship Id="rId9" Type="http://schemas.openxmlformats.org/officeDocument/2006/relationships/image" Target="../media/image2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png"/><Relationship Id="rId7" Type="http://schemas.openxmlformats.org/officeDocument/2006/relationships/image" Target="../media/image2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4.sv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1A911648-EA32-4B7A-8839-F752C7AD5A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946900"/>
          </a:xfrm>
          <a:prstGeom prst="rect">
            <a:avLst/>
          </a:prstGeom>
        </p:spPr>
      </p:pic>
      <p:sp>
        <p:nvSpPr>
          <p:cNvPr id="10" name="Title 4">
            <a:extLst>
              <a:ext uri="{FF2B5EF4-FFF2-40B4-BE49-F238E27FC236}">
                <a16:creationId xmlns:a16="http://schemas.microsoft.com/office/drawing/2014/main" id="{41AAE490-AAFC-4933-9134-FE49DBC46E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8305" y="1415274"/>
            <a:ext cx="8201927" cy="882654"/>
          </a:xfrm>
        </p:spPr>
        <p:txBody>
          <a:bodyPr>
            <a:normAutofit/>
          </a:bodyPr>
          <a:lstStyle>
            <a:lvl1pPr>
              <a:defRPr sz="4400" b="1">
                <a:solidFill>
                  <a:schemeClr val="bg2"/>
                </a:solidFill>
                <a:latin typeface="Montserrat Bold" panose="00000800000000000000" pitchFamily="2" charset="0"/>
              </a:defRPr>
            </a:lvl1pPr>
          </a:lstStyle>
          <a:p>
            <a:pPr lvl="0"/>
            <a:r>
              <a:rPr lang="en-US" dirty="0"/>
              <a:t>Click to edit title</a:t>
            </a:r>
            <a:endParaRPr lang="en-US" altLang="ko-KR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DF536BA2-8516-4476-9194-42EB07CBF1D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92639" y="6016921"/>
            <a:ext cx="2259331" cy="719028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3287FC-B2DD-4667-BF50-EA30A097F7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8304" y="2438400"/>
            <a:ext cx="8201927" cy="623493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en-US" dirty="0"/>
              <a:t>Click to edit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65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5951C9B-3DEE-4E28-8D4C-55505E0CB6AB}"/>
              </a:ext>
            </a:extLst>
          </p:cNvPr>
          <p:cNvSpPr/>
          <p:nvPr/>
        </p:nvSpPr>
        <p:spPr>
          <a:xfrm>
            <a:off x="-3176" y="5938787"/>
            <a:ext cx="12195176" cy="919213"/>
          </a:xfrm>
          <a:prstGeom prst="rect">
            <a:avLst/>
          </a:prstGeom>
          <a:solidFill>
            <a:srgbClr val="44A9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85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398" b="0" i="0" u="none" strike="noStrike" kern="1200" cap="none" spc="0" normalizeH="0" baseline="0" noProof="0" dirty="0">
              <a:ln>
                <a:noFill/>
              </a:ln>
              <a:solidFill>
                <a:srgbClr val="F7C86D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48CCE616-2FC8-4941-8612-3EC8CFD842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817" y="235503"/>
            <a:ext cx="5905595" cy="766025"/>
          </a:xfrm>
        </p:spPr>
        <p:txBody>
          <a:bodyPr/>
          <a:lstStyle>
            <a:lvl1pPr>
              <a:defRPr>
                <a:solidFill>
                  <a:srgbClr val="29394B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n-US" dirty="0"/>
              <a:t>Table of Content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89D93F4-ABFA-46BF-8E5D-FE6562ACB2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6766" y="1210492"/>
            <a:ext cx="11663715" cy="4439537"/>
          </a:xfrm>
        </p:spPr>
        <p:txBody>
          <a:bodyPr/>
          <a:lstStyle>
            <a:lvl1pPr marL="514042" indent="-514042">
              <a:buFont typeface="+mj-lt"/>
              <a:buAutoNum type="arabicPeriod"/>
              <a:defRPr>
                <a:solidFill>
                  <a:srgbClr val="29394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 dirty="0"/>
              <a:t>…</a:t>
            </a:r>
          </a:p>
          <a:p>
            <a:pPr lvl="0"/>
            <a:r>
              <a:rPr lang="en-GB" dirty="0"/>
              <a:t>…</a:t>
            </a:r>
          </a:p>
          <a:p>
            <a:pPr lvl="0"/>
            <a:r>
              <a:rPr lang="en-GB" dirty="0"/>
              <a:t>…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E7BFDBA-9065-4B94-A2E7-3EAA4776ED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2639" y="6016921"/>
            <a:ext cx="2259331" cy="71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72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D770C356-9186-4AF0-BCBD-82B81031457B}"/>
              </a:ext>
            </a:extLst>
          </p:cNvPr>
          <p:cNvSpPr/>
          <p:nvPr userDrawn="1"/>
        </p:nvSpPr>
        <p:spPr bwMode="auto">
          <a:xfrm>
            <a:off x="1030468" y="1646722"/>
            <a:ext cx="2755900" cy="2761648"/>
          </a:xfrm>
          <a:prstGeom prst="flowChartConnector">
            <a:avLst/>
          </a:prstGeom>
          <a:solidFill>
            <a:srgbClr val="85BCE6"/>
          </a:solidFill>
          <a:ln w="19050">
            <a:solidFill>
              <a:srgbClr val="85BCE6">
                <a:alpha val="80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9D64AF0A-09EB-4DC1-8AC0-6072211520B7}"/>
              </a:ext>
            </a:extLst>
          </p:cNvPr>
          <p:cNvSpPr/>
          <p:nvPr userDrawn="1"/>
        </p:nvSpPr>
        <p:spPr bwMode="auto">
          <a:xfrm>
            <a:off x="2828816" y="4697128"/>
            <a:ext cx="876909" cy="842077"/>
          </a:xfrm>
          <a:prstGeom prst="flowChartConnector">
            <a:avLst/>
          </a:prstGeom>
          <a:solidFill>
            <a:srgbClr val="C3C3C3"/>
          </a:solidFill>
          <a:ln w="19050">
            <a:solidFill>
              <a:srgbClr val="C3C3C3">
                <a:alpha val="80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33F3DBDD-D91E-480D-AEFC-07423592561E}"/>
              </a:ext>
            </a:extLst>
          </p:cNvPr>
          <p:cNvSpPr/>
          <p:nvPr userDrawn="1"/>
        </p:nvSpPr>
        <p:spPr bwMode="auto">
          <a:xfrm>
            <a:off x="4089400" y="1524000"/>
            <a:ext cx="829110" cy="820987"/>
          </a:xfrm>
          <a:prstGeom prst="flowChartConnector">
            <a:avLst/>
          </a:prstGeom>
          <a:solidFill>
            <a:srgbClr val="3685C6"/>
          </a:solidFill>
          <a:ln w="19050">
            <a:solidFill>
              <a:srgbClr val="3685C6">
                <a:alpha val="80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256AD766-37D5-47DE-AF2A-5BB5993E1AA9}"/>
              </a:ext>
            </a:extLst>
          </p:cNvPr>
          <p:cNvSpPr/>
          <p:nvPr userDrawn="1"/>
        </p:nvSpPr>
        <p:spPr bwMode="auto">
          <a:xfrm>
            <a:off x="4168193" y="2252312"/>
            <a:ext cx="4218596" cy="4135788"/>
          </a:xfrm>
          <a:prstGeom prst="flowChartConnector">
            <a:avLst/>
          </a:prstGeom>
          <a:solidFill>
            <a:srgbClr val="3685C6"/>
          </a:solidFill>
          <a:ln w="19050">
            <a:solidFill>
              <a:srgbClr val="3685C6">
                <a:alpha val="80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Flowchart: Connector 17">
            <a:extLst>
              <a:ext uri="{FF2B5EF4-FFF2-40B4-BE49-F238E27FC236}">
                <a16:creationId xmlns:a16="http://schemas.microsoft.com/office/drawing/2014/main" id="{9852FB72-DB86-4491-8FB6-601E4B571ABD}"/>
              </a:ext>
            </a:extLst>
          </p:cNvPr>
          <p:cNvSpPr/>
          <p:nvPr userDrawn="1"/>
        </p:nvSpPr>
        <p:spPr bwMode="auto">
          <a:xfrm>
            <a:off x="7998594" y="1809549"/>
            <a:ext cx="1020278" cy="998557"/>
          </a:xfrm>
          <a:prstGeom prst="flowChartConnector">
            <a:avLst/>
          </a:prstGeom>
          <a:solidFill>
            <a:srgbClr val="64A5DB"/>
          </a:solidFill>
          <a:ln w="19050">
            <a:solidFill>
              <a:srgbClr val="64A5DB">
                <a:alpha val="80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61672A4F-3FD8-4F19-A493-76A1654FEA35}"/>
              </a:ext>
            </a:extLst>
          </p:cNvPr>
          <p:cNvSpPr/>
          <p:nvPr userDrawn="1"/>
        </p:nvSpPr>
        <p:spPr bwMode="auto">
          <a:xfrm>
            <a:off x="8111332" y="5118166"/>
            <a:ext cx="1314565" cy="1322202"/>
          </a:xfrm>
          <a:prstGeom prst="flowChartConnector">
            <a:avLst/>
          </a:prstGeom>
          <a:solidFill>
            <a:srgbClr val="85BCE6"/>
          </a:solidFill>
          <a:ln w="19050">
            <a:solidFill>
              <a:srgbClr val="85BCE6">
                <a:alpha val="80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15545268-F3C5-41D6-8B7B-D371947A36EA}"/>
              </a:ext>
            </a:extLst>
          </p:cNvPr>
          <p:cNvSpPr/>
          <p:nvPr userDrawn="1"/>
        </p:nvSpPr>
        <p:spPr bwMode="auto">
          <a:xfrm>
            <a:off x="8768615" y="2860374"/>
            <a:ext cx="2191485" cy="2205524"/>
          </a:xfrm>
          <a:prstGeom prst="flowChartConnector">
            <a:avLst/>
          </a:prstGeom>
          <a:solidFill>
            <a:srgbClr val="424B5D"/>
          </a:solidFill>
          <a:ln w="19050">
            <a:solidFill>
              <a:srgbClr val="424B5D">
                <a:alpha val="80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42BC2779-CC64-403B-8BCE-5DE88EB9BB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77363" y="2427624"/>
            <a:ext cx="2462110" cy="51560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2"/>
                </a:solidFill>
                <a:latin typeface="Montserrat Medium" panose="00000600000000000000" pitchFamily="2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7B369AC0-33D0-4341-8151-50C8CB1DA2E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0468" y="2860373"/>
            <a:ext cx="2755899" cy="692451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2"/>
                </a:solidFill>
                <a:latin typeface="Montserrat Medium" panose="00000600000000000000" pitchFamily="2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523B2CE-F7EC-42C5-B7FE-7745878DC7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61450" y="3396556"/>
            <a:ext cx="4032082" cy="566580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bg2"/>
                </a:solidFill>
                <a:latin typeface="Montserrat Medium" panose="00000600000000000000" pitchFamily="2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54CB7D70-930D-4880-953B-F5EBE42147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89557" y="3981440"/>
            <a:ext cx="4032082" cy="566580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chemeClr val="bg2"/>
                </a:solidFill>
                <a:latin typeface="Montserrat Medium" panose="00000600000000000000" pitchFamily="2" charset="0"/>
              </a:defRPr>
            </a:lvl1pPr>
          </a:lstStyle>
          <a:p>
            <a:pPr lvl="0"/>
            <a:r>
              <a:rPr lang="en-US" dirty="0"/>
              <a:t>Section Title</a:t>
            </a:r>
            <a:endParaRPr lang="en-GB" dirty="0"/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30C078C8-7DE6-4748-9FF3-86451C836F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68614" y="3429000"/>
            <a:ext cx="2191485" cy="497298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  <a:latin typeface="Montserrat Medium" panose="00000600000000000000" pitchFamily="2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039C542E-5B57-405B-82AF-97F11F468D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877299" y="3903545"/>
            <a:ext cx="1990725" cy="497298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bg2"/>
                </a:solidFill>
                <a:latin typeface="Montserrat Medium" panose="00000600000000000000" pitchFamily="2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  <p:sp>
        <p:nvSpPr>
          <p:cNvPr id="21" name="object 3">
            <a:extLst>
              <a:ext uri="{FF2B5EF4-FFF2-40B4-BE49-F238E27FC236}">
                <a16:creationId xmlns:a16="http://schemas.microsoft.com/office/drawing/2014/main" id="{F1ACA9A4-06AF-48C4-ACAF-997B908962FE}"/>
              </a:ext>
            </a:extLst>
          </p:cNvPr>
          <p:cNvSpPr/>
          <p:nvPr userDrawn="1"/>
        </p:nvSpPr>
        <p:spPr>
          <a:xfrm>
            <a:off x="622744" y="698499"/>
            <a:ext cx="663131" cy="45719"/>
          </a:xfrm>
          <a:custGeom>
            <a:avLst/>
            <a:gdLst/>
            <a:ahLst/>
            <a:cxnLst/>
            <a:rect l="l" t="t" r="r" b="b"/>
            <a:pathLst>
              <a:path w="762000">
                <a:moveTo>
                  <a:pt x="0" y="0"/>
                </a:moveTo>
                <a:lnTo>
                  <a:pt x="762000" y="0"/>
                </a:lnTo>
              </a:path>
            </a:pathLst>
          </a:custGeom>
          <a:ln w="63500">
            <a:solidFill>
              <a:srgbClr val="44A8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8B61BCC7-2391-40C4-9922-49F05B610D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46644" y="384050"/>
            <a:ext cx="10165462" cy="685800"/>
          </a:xfrm>
        </p:spPr>
        <p:txBody>
          <a:bodyPr/>
          <a:lstStyle>
            <a:lvl1pPr marL="0" indent="0" algn="l">
              <a:buNone/>
              <a:defRPr>
                <a:solidFill>
                  <a:srgbClr val="424B5D"/>
                </a:solidFill>
                <a:latin typeface="Montserrat Bold" panose="00000800000000000000" pitchFamily="2" charset="0"/>
              </a:defRPr>
            </a:lvl1pPr>
          </a:lstStyle>
          <a:p>
            <a:pPr lvl="0"/>
            <a:r>
              <a:rPr lang="en-US" dirty="0"/>
              <a:t>Slide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867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bject 3">
            <a:extLst>
              <a:ext uri="{FF2B5EF4-FFF2-40B4-BE49-F238E27FC236}">
                <a16:creationId xmlns:a16="http://schemas.microsoft.com/office/drawing/2014/main" id="{8353D593-3680-483F-BF41-9B7AB379A7A6}"/>
              </a:ext>
            </a:extLst>
          </p:cNvPr>
          <p:cNvSpPr/>
          <p:nvPr userDrawn="1"/>
        </p:nvSpPr>
        <p:spPr>
          <a:xfrm>
            <a:off x="622744" y="698499"/>
            <a:ext cx="663131" cy="45719"/>
          </a:xfrm>
          <a:custGeom>
            <a:avLst/>
            <a:gdLst/>
            <a:ahLst/>
            <a:cxnLst/>
            <a:rect l="l" t="t" r="r" b="b"/>
            <a:pathLst>
              <a:path w="762000">
                <a:moveTo>
                  <a:pt x="0" y="0"/>
                </a:moveTo>
                <a:lnTo>
                  <a:pt x="762000" y="0"/>
                </a:lnTo>
              </a:path>
            </a:pathLst>
          </a:custGeom>
          <a:ln w="63500">
            <a:solidFill>
              <a:srgbClr val="44A8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1DD98-25A3-4FF5-9A35-1DE0A20D66C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6644" y="384050"/>
            <a:ext cx="10165462" cy="685800"/>
          </a:xfrm>
        </p:spPr>
        <p:txBody>
          <a:bodyPr/>
          <a:lstStyle>
            <a:lvl1pPr marL="0" indent="0" algn="l">
              <a:buNone/>
              <a:defRPr>
                <a:solidFill>
                  <a:srgbClr val="424B5D"/>
                </a:solidFill>
                <a:latin typeface="Montserrat Bold" panose="00000800000000000000" pitchFamily="2" charset="0"/>
              </a:defRPr>
            </a:lvl1pPr>
          </a:lstStyle>
          <a:p>
            <a:pPr lvl="0"/>
            <a:r>
              <a:rPr lang="en-US" dirty="0"/>
              <a:t>Slide Title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2B22C5-E446-43AD-886E-37272DBBFA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1825" y="1200155"/>
            <a:ext cx="10928350" cy="4959330"/>
          </a:xfr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28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28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24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2436875" indent="0">
              <a:buNone/>
              <a:defRPr sz="24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06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ortant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4">
            <a:extLst>
              <a:ext uri="{FF2B5EF4-FFF2-40B4-BE49-F238E27FC236}">
                <a16:creationId xmlns:a16="http://schemas.microsoft.com/office/drawing/2014/main" id="{61B1E46E-4973-4C70-B1C0-AF2C11ED10CA}"/>
              </a:ext>
            </a:extLst>
          </p:cNvPr>
          <p:cNvSpPr/>
          <p:nvPr userDrawn="1"/>
        </p:nvSpPr>
        <p:spPr>
          <a:xfrm>
            <a:off x="0" y="1854200"/>
            <a:ext cx="12242800" cy="3886200"/>
          </a:xfrm>
          <a:custGeom>
            <a:avLst/>
            <a:gdLst/>
            <a:ahLst/>
            <a:cxnLst/>
            <a:rect l="l" t="t" r="r" b="b"/>
            <a:pathLst>
              <a:path w="12242800" h="3886200">
                <a:moveTo>
                  <a:pt x="0" y="0"/>
                </a:moveTo>
                <a:lnTo>
                  <a:pt x="12242800" y="0"/>
                </a:lnTo>
                <a:lnTo>
                  <a:pt x="12242800" y="3886200"/>
                </a:lnTo>
                <a:lnTo>
                  <a:pt x="0" y="3886200"/>
                </a:lnTo>
                <a:lnTo>
                  <a:pt x="0" y="0"/>
                </a:lnTo>
                <a:close/>
              </a:path>
            </a:pathLst>
          </a:custGeom>
          <a:solidFill>
            <a:srgbClr val="3487C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10">
            <a:extLst>
              <a:ext uri="{FF2B5EF4-FFF2-40B4-BE49-F238E27FC236}">
                <a16:creationId xmlns:a16="http://schemas.microsoft.com/office/drawing/2014/main" id="{E0E36924-A2C6-44BF-9EA3-2C638AF1B4FC}"/>
              </a:ext>
            </a:extLst>
          </p:cNvPr>
          <p:cNvSpPr/>
          <p:nvPr userDrawn="1"/>
        </p:nvSpPr>
        <p:spPr>
          <a:xfrm>
            <a:off x="8852061" y="1308106"/>
            <a:ext cx="3161904" cy="55371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BC73D0C5-2EFD-4DCD-A5A4-10B8D38F34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6188" y="2162131"/>
            <a:ext cx="8465874" cy="574801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  <a:endParaRPr lang="en-GB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87241679-B7E2-482C-9FEC-1DC6FAD906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6186" y="2854200"/>
            <a:ext cx="8465874" cy="882863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Section Text</a:t>
            </a:r>
            <a:endParaRPr lang="en-GB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B35055A-B38B-4EF5-A22B-407D62CAD2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6186" y="3854332"/>
            <a:ext cx="8465874" cy="581576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  <a:endParaRPr lang="en-GB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AF5B08EE-C0E8-49CF-84E4-0D21B53E6F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6186" y="4553177"/>
            <a:ext cx="8465874" cy="942748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Section Text</a:t>
            </a:r>
            <a:endParaRPr lang="en-GB" dirty="0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31F4083F-60A9-49D3-8786-74919C800D70}"/>
              </a:ext>
            </a:extLst>
          </p:cNvPr>
          <p:cNvSpPr/>
          <p:nvPr userDrawn="1"/>
        </p:nvSpPr>
        <p:spPr>
          <a:xfrm>
            <a:off x="622744" y="698499"/>
            <a:ext cx="663131" cy="45719"/>
          </a:xfrm>
          <a:custGeom>
            <a:avLst/>
            <a:gdLst/>
            <a:ahLst/>
            <a:cxnLst/>
            <a:rect l="l" t="t" r="r" b="b"/>
            <a:pathLst>
              <a:path w="762000">
                <a:moveTo>
                  <a:pt x="0" y="0"/>
                </a:moveTo>
                <a:lnTo>
                  <a:pt x="762000" y="0"/>
                </a:lnTo>
              </a:path>
            </a:pathLst>
          </a:custGeom>
          <a:ln w="63500">
            <a:solidFill>
              <a:srgbClr val="44A8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29A1873-43ED-4273-85AC-6E693CE442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6644" y="384050"/>
            <a:ext cx="10165462" cy="685800"/>
          </a:xfrm>
        </p:spPr>
        <p:txBody>
          <a:bodyPr/>
          <a:lstStyle>
            <a:lvl1pPr marL="0" indent="0" algn="l">
              <a:buNone/>
              <a:defRPr>
                <a:solidFill>
                  <a:srgbClr val="424B5D"/>
                </a:solidFill>
                <a:latin typeface="Montserrat Bold" panose="00000800000000000000" pitchFamily="2" charset="0"/>
              </a:defRPr>
            </a:lvl1pPr>
          </a:lstStyle>
          <a:p>
            <a:pPr lvl="0"/>
            <a:r>
              <a:rPr lang="en-US" dirty="0"/>
              <a:t>Slide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99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amples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4">
            <a:extLst>
              <a:ext uri="{FF2B5EF4-FFF2-40B4-BE49-F238E27FC236}">
                <a16:creationId xmlns:a16="http://schemas.microsoft.com/office/drawing/2014/main" id="{F6558292-AA79-4F95-A4E7-AD8839F93AD7}"/>
              </a:ext>
            </a:extLst>
          </p:cNvPr>
          <p:cNvSpPr/>
          <p:nvPr userDrawn="1"/>
        </p:nvSpPr>
        <p:spPr>
          <a:xfrm>
            <a:off x="0" y="1397000"/>
            <a:ext cx="12242800" cy="1816100"/>
          </a:xfrm>
          <a:custGeom>
            <a:avLst/>
            <a:gdLst/>
            <a:ahLst/>
            <a:cxnLst/>
            <a:rect l="l" t="t" r="r" b="b"/>
            <a:pathLst>
              <a:path w="12242800" h="1816100">
                <a:moveTo>
                  <a:pt x="0" y="0"/>
                </a:moveTo>
                <a:lnTo>
                  <a:pt x="12242800" y="0"/>
                </a:lnTo>
                <a:lnTo>
                  <a:pt x="12242800" y="1816100"/>
                </a:lnTo>
                <a:lnTo>
                  <a:pt x="0" y="1816100"/>
                </a:lnTo>
                <a:lnTo>
                  <a:pt x="0" y="0"/>
                </a:lnTo>
                <a:close/>
              </a:path>
            </a:pathLst>
          </a:custGeom>
          <a:solidFill>
            <a:srgbClr val="75B6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52FB48AE-33D5-4333-81A1-1A1EF99F6C56}"/>
              </a:ext>
            </a:extLst>
          </p:cNvPr>
          <p:cNvSpPr/>
          <p:nvPr userDrawn="1"/>
        </p:nvSpPr>
        <p:spPr>
          <a:xfrm>
            <a:off x="0" y="3213100"/>
            <a:ext cx="12242800" cy="1828800"/>
          </a:xfrm>
          <a:custGeom>
            <a:avLst/>
            <a:gdLst/>
            <a:ahLst/>
            <a:cxnLst/>
            <a:rect l="l" t="t" r="r" b="b"/>
            <a:pathLst>
              <a:path w="12242800" h="1828800">
                <a:moveTo>
                  <a:pt x="0" y="0"/>
                </a:moveTo>
                <a:lnTo>
                  <a:pt x="12242800" y="0"/>
                </a:lnTo>
                <a:lnTo>
                  <a:pt x="12242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rgbClr val="3487C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5A808D7E-681A-4A3A-9638-36EF78574D6C}"/>
              </a:ext>
            </a:extLst>
          </p:cNvPr>
          <p:cNvSpPr/>
          <p:nvPr userDrawn="1"/>
        </p:nvSpPr>
        <p:spPr>
          <a:xfrm>
            <a:off x="0" y="5041895"/>
            <a:ext cx="12242800" cy="1803400"/>
          </a:xfrm>
          <a:custGeom>
            <a:avLst/>
            <a:gdLst/>
            <a:ahLst/>
            <a:cxnLst/>
            <a:rect l="l" t="t" r="r" b="b"/>
            <a:pathLst>
              <a:path w="12242800" h="1803400">
                <a:moveTo>
                  <a:pt x="0" y="0"/>
                </a:moveTo>
                <a:lnTo>
                  <a:pt x="12242800" y="0"/>
                </a:lnTo>
                <a:lnTo>
                  <a:pt x="12242800" y="1803404"/>
                </a:lnTo>
                <a:lnTo>
                  <a:pt x="0" y="1803404"/>
                </a:lnTo>
                <a:lnTo>
                  <a:pt x="0" y="0"/>
                </a:lnTo>
                <a:close/>
              </a:path>
            </a:pathLst>
          </a:custGeom>
          <a:solidFill>
            <a:srgbClr val="283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DAEB8D38-B293-4719-A1C3-911AFD81999B}"/>
              </a:ext>
            </a:extLst>
          </p:cNvPr>
          <p:cNvSpPr/>
          <p:nvPr userDrawn="1"/>
        </p:nvSpPr>
        <p:spPr>
          <a:xfrm>
            <a:off x="381000" y="2019298"/>
            <a:ext cx="381000" cy="558800"/>
          </a:xfrm>
          <a:custGeom>
            <a:avLst/>
            <a:gdLst/>
            <a:ahLst/>
            <a:cxnLst/>
            <a:rect l="l" t="t" r="r" b="b"/>
            <a:pathLst>
              <a:path w="381000" h="558800">
                <a:moveTo>
                  <a:pt x="190500" y="0"/>
                </a:moveTo>
                <a:lnTo>
                  <a:pt x="145089" y="5312"/>
                </a:lnTo>
                <a:lnTo>
                  <a:pt x="104319" y="20320"/>
                </a:lnTo>
                <a:lnTo>
                  <a:pt x="69044" y="43633"/>
                </a:lnTo>
                <a:lnTo>
                  <a:pt x="40120" y="73858"/>
                </a:lnTo>
                <a:lnTo>
                  <a:pt x="18390" y="109635"/>
                </a:lnTo>
                <a:lnTo>
                  <a:pt x="4742" y="149477"/>
                </a:lnTo>
                <a:lnTo>
                  <a:pt x="0" y="192087"/>
                </a:lnTo>
                <a:lnTo>
                  <a:pt x="3240" y="227514"/>
                </a:lnTo>
                <a:lnTo>
                  <a:pt x="12571" y="260770"/>
                </a:lnTo>
                <a:lnTo>
                  <a:pt x="27405" y="291279"/>
                </a:lnTo>
                <a:lnTo>
                  <a:pt x="47157" y="318461"/>
                </a:lnTo>
                <a:lnTo>
                  <a:pt x="62142" y="337794"/>
                </a:lnTo>
                <a:lnTo>
                  <a:pt x="78344" y="362863"/>
                </a:lnTo>
                <a:lnTo>
                  <a:pt x="93136" y="390876"/>
                </a:lnTo>
                <a:lnTo>
                  <a:pt x="103870" y="418990"/>
                </a:lnTo>
                <a:lnTo>
                  <a:pt x="155841" y="419100"/>
                </a:lnTo>
                <a:lnTo>
                  <a:pt x="133572" y="354852"/>
                </a:lnTo>
                <a:lnTo>
                  <a:pt x="113854" y="320560"/>
                </a:lnTo>
                <a:lnTo>
                  <a:pt x="86222" y="283917"/>
                </a:lnTo>
                <a:lnTo>
                  <a:pt x="71511" y="263537"/>
                </a:lnTo>
                <a:lnTo>
                  <a:pt x="60815" y="241096"/>
                </a:lnTo>
                <a:lnTo>
                  <a:pt x="54269" y="217108"/>
                </a:lnTo>
                <a:lnTo>
                  <a:pt x="52008" y="192087"/>
                </a:lnTo>
                <a:lnTo>
                  <a:pt x="59233" y="146695"/>
                </a:lnTo>
                <a:lnTo>
                  <a:pt x="79379" y="108192"/>
                </a:lnTo>
                <a:lnTo>
                  <a:pt x="109761" y="78414"/>
                </a:lnTo>
                <a:lnTo>
                  <a:pt x="147696" y="59200"/>
                </a:lnTo>
                <a:lnTo>
                  <a:pt x="190500" y="52387"/>
                </a:lnTo>
                <a:lnTo>
                  <a:pt x="319750" y="52387"/>
                </a:lnTo>
                <a:lnTo>
                  <a:pt x="309647" y="42199"/>
                </a:lnTo>
                <a:lnTo>
                  <a:pt x="274276" y="19524"/>
                </a:lnTo>
                <a:lnTo>
                  <a:pt x="234179" y="5073"/>
                </a:lnTo>
                <a:lnTo>
                  <a:pt x="190500" y="0"/>
                </a:lnTo>
                <a:close/>
              </a:path>
              <a:path w="381000" h="558800">
                <a:moveTo>
                  <a:pt x="319750" y="52387"/>
                </a:moveTo>
                <a:lnTo>
                  <a:pt x="190500" y="52387"/>
                </a:lnTo>
                <a:lnTo>
                  <a:pt x="234244" y="59521"/>
                </a:lnTo>
                <a:lnTo>
                  <a:pt x="272270" y="79376"/>
                </a:lnTo>
                <a:lnTo>
                  <a:pt x="302279" y="109635"/>
                </a:lnTo>
                <a:lnTo>
                  <a:pt x="321970" y="147978"/>
                </a:lnTo>
                <a:lnTo>
                  <a:pt x="329045" y="192087"/>
                </a:lnTo>
                <a:lnTo>
                  <a:pt x="326799" y="217120"/>
                </a:lnTo>
                <a:lnTo>
                  <a:pt x="320200" y="241145"/>
                </a:lnTo>
                <a:lnTo>
                  <a:pt x="309460" y="263598"/>
                </a:lnTo>
                <a:lnTo>
                  <a:pt x="294787" y="283917"/>
                </a:lnTo>
                <a:lnTo>
                  <a:pt x="267290" y="320363"/>
                </a:lnTo>
                <a:lnTo>
                  <a:pt x="247610" y="354545"/>
                </a:lnTo>
                <a:lnTo>
                  <a:pt x="227499" y="403612"/>
                </a:lnTo>
                <a:lnTo>
                  <a:pt x="225168" y="419100"/>
                </a:lnTo>
                <a:lnTo>
                  <a:pt x="277122" y="419100"/>
                </a:lnTo>
                <a:lnTo>
                  <a:pt x="287878" y="390871"/>
                </a:lnTo>
                <a:lnTo>
                  <a:pt x="302669" y="362860"/>
                </a:lnTo>
                <a:lnTo>
                  <a:pt x="318875" y="337789"/>
                </a:lnTo>
                <a:lnTo>
                  <a:pt x="333870" y="318449"/>
                </a:lnTo>
                <a:lnTo>
                  <a:pt x="353604" y="291274"/>
                </a:lnTo>
                <a:lnTo>
                  <a:pt x="368431" y="260769"/>
                </a:lnTo>
                <a:lnTo>
                  <a:pt x="377759" y="227513"/>
                </a:lnTo>
                <a:lnTo>
                  <a:pt x="381000" y="192087"/>
                </a:lnTo>
                <a:lnTo>
                  <a:pt x="375968" y="148044"/>
                </a:lnTo>
                <a:lnTo>
                  <a:pt x="361636" y="107612"/>
                </a:lnTo>
                <a:lnTo>
                  <a:pt x="339148" y="71947"/>
                </a:lnTo>
                <a:lnTo>
                  <a:pt x="319750" y="52387"/>
                </a:lnTo>
                <a:close/>
              </a:path>
              <a:path w="381000" h="558800">
                <a:moveTo>
                  <a:pt x="200068" y="87312"/>
                </a:moveTo>
                <a:lnTo>
                  <a:pt x="190500" y="87312"/>
                </a:lnTo>
                <a:lnTo>
                  <a:pt x="150090" y="95558"/>
                </a:lnTo>
                <a:lnTo>
                  <a:pt x="117057" y="118032"/>
                </a:lnTo>
                <a:lnTo>
                  <a:pt x="94768" y="151340"/>
                </a:lnTo>
                <a:lnTo>
                  <a:pt x="86590" y="192087"/>
                </a:lnTo>
                <a:lnTo>
                  <a:pt x="86590" y="201734"/>
                </a:lnTo>
                <a:lnTo>
                  <a:pt x="94340" y="209550"/>
                </a:lnTo>
                <a:lnTo>
                  <a:pt x="113477" y="209550"/>
                </a:lnTo>
                <a:lnTo>
                  <a:pt x="121227" y="201734"/>
                </a:lnTo>
                <a:lnTo>
                  <a:pt x="121227" y="192087"/>
                </a:lnTo>
                <a:lnTo>
                  <a:pt x="126681" y="164919"/>
                </a:lnTo>
                <a:lnTo>
                  <a:pt x="141543" y="142714"/>
                </a:lnTo>
                <a:lnTo>
                  <a:pt x="163566" y="127733"/>
                </a:lnTo>
                <a:lnTo>
                  <a:pt x="190500" y="122237"/>
                </a:lnTo>
                <a:lnTo>
                  <a:pt x="200068" y="122237"/>
                </a:lnTo>
                <a:lnTo>
                  <a:pt x="207817" y="114421"/>
                </a:lnTo>
                <a:lnTo>
                  <a:pt x="207817" y="95126"/>
                </a:lnTo>
                <a:lnTo>
                  <a:pt x="200068" y="87312"/>
                </a:lnTo>
                <a:close/>
              </a:path>
              <a:path w="381000" h="558800">
                <a:moveTo>
                  <a:pt x="277069" y="454013"/>
                </a:moveTo>
                <a:lnTo>
                  <a:pt x="103930" y="454013"/>
                </a:lnTo>
                <a:lnTo>
                  <a:pt x="103974" y="504578"/>
                </a:lnTo>
                <a:lnTo>
                  <a:pt x="104980" y="507928"/>
                </a:lnTo>
                <a:lnTo>
                  <a:pt x="136618" y="555863"/>
                </a:lnTo>
                <a:lnTo>
                  <a:pt x="142030" y="558788"/>
                </a:lnTo>
                <a:lnTo>
                  <a:pt x="238969" y="558788"/>
                </a:lnTo>
                <a:lnTo>
                  <a:pt x="244381" y="555863"/>
                </a:lnTo>
                <a:lnTo>
                  <a:pt x="275997" y="507928"/>
                </a:lnTo>
                <a:lnTo>
                  <a:pt x="277001" y="504578"/>
                </a:lnTo>
                <a:lnTo>
                  <a:pt x="277069" y="45401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2">
            <a:extLst>
              <a:ext uri="{FF2B5EF4-FFF2-40B4-BE49-F238E27FC236}">
                <a16:creationId xmlns:a16="http://schemas.microsoft.com/office/drawing/2014/main" id="{1B24B9A9-21C0-4C78-B103-39D89FC9DB5D}"/>
              </a:ext>
            </a:extLst>
          </p:cNvPr>
          <p:cNvSpPr/>
          <p:nvPr userDrawn="1"/>
        </p:nvSpPr>
        <p:spPr>
          <a:xfrm>
            <a:off x="380998" y="3943346"/>
            <a:ext cx="558800" cy="342900"/>
          </a:xfrm>
          <a:custGeom>
            <a:avLst/>
            <a:gdLst/>
            <a:ahLst/>
            <a:cxnLst/>
            <a:rect l="l" t="t" r="r" b="b"/>
            <a:pathLst>
              <a:path w="558800" h="342900">
                <a:moveTo>
                  <a:pt x="279395" y="0"/>
                </a:moveTo>
                <a:lnTo>
                  <a:pt x="15413" y="79655"/>
                </a:lnTo>
                <a:lnTo>
                  <a:pt x="0" y="100015"/>
                </a:lnTo>
                <a:lnTo>
                  <a:pt x="3859" y="112194"/>
                </a:lnTo>
                <a:lnTo>
                  <a:pt x="15441" y="120374"/>
                </a:lnTo>
                <a:lnTo>
                  <a:pt x="57873" y="133706"/>
                </a:lnTo>
                <a:lnTo>
                  <a:pt x="51583" y="143006"/>
                </a:lnTo>
                <a:lnTo>
                  <a:pt x="46787" y="153163"/>
                </a:lnTo>
                <a:lnTo>
                  <a:pt x="43630" y="164062"/>
                </a:lnTo>
                <a:lnTo>
                  <a:pt x="42262" y="175587"/>
                </a:lnTo>
                <a:lnTo>
                  <a:pt x="36476" y="179992"/>
                </a:lnTo>
                <a:lnTo>
                  <a:pt x="31945" y="185674"/>
                </a:lnTo>
                <a:lnTo>
                  <a:pt x="28990" y="192422"/>
                </a:lnTo>
                <a:lnTo>
                  <a:pt x="27934" y="200027"/>
                </a:lnTo>
                <a:lnTo>
                  <a:pt x="28820" y="206939"/>
                </a:lnTo>
                <a:lnTo>
                  <a:pt x="31306" y="213147"/>
                </a:lnTo>
                <a:lnTo>
                  <a:pt x="35131" y="218522"/>
                </a:lnTo>
                <a:lnTo>
                  <a:pt x="40035" y="222932"/>
                </a:lnTo>
                <a:lnTo>
                  <a:pt x="15806" y="334437"/>
                </a:lnTo>
                <a:lnTo>
                  <a:pt x="22442" y="342902"/>
                </a:lnTo>
                <a:lnTo>
                  <a:pt x="89306" y="342902"/>
                </a:lnTo>
                <a:lnTo>
                  <a:pt x="95941" y="334437"/>
                </a:lnTo>
                <a:lnTo>
                  <a:pt x="71712" y="222932"/>
                </a:lnTo>
                <a:lnTo>
                  <a:pt x="76616" y="218522"/>
                </a:lnTo>
                <a:lnTo>
                  <a:pt x="80441" y="213147"/>
                </a:lnTo>
                <a:lnTo>
                  <a:pt x="82927" y="206939"/>
                </a:lnTo>
                <a:lnTo>
                  <a:pt x="83814" y="200027"/>
                </a:lnTo>
                <a:lnTo>
                  <a:pt x="82806" y="192625"/>
                </a:lnTo>
                <a:lnTo>
                  <a:pt x="79986" y="186038"/>
                </a:lnTo>
                <a:lnTo>
                  <a:pt x="75662" y="180447"/>
                </a:lnTo>
                <a:lnTo>
                  <a:pt x="70141" y="176033"/>
                </a:lnTo>
                <a:lnTo>
                  <a:pt x="71739" y="166309"/>
                </a:lnTo>
                <a:lnTo>
                  <a:pt x="75411" y="157428"/>
                </a:lnTo>
                <a:lnTo>
                  <a:pt x="80964" y="149652"/>
                </a:lnTo>
                <a:lnTo>
                  <a:pt x="88206" y="143243"/>
                </a:lnTo>
                <a:lnTo>
                  <a:pt x="470591" y="143243"/>
                </a:lnTo>
                <a:lnTo>
                  <a:pt x="543387" y="120365"/>
                </a:lnTo>
                <a:lnTo>
                  <a:pt x="554942" y="112189"/>
                </a:lnTo>
                <a:lnTo>
                  <a:pt x="558794" y="100010"/>
                </a:lnTo>
                <a:lnTo>
                  <a:pt x="554935" y="87832"/>
                </a:lnTo>
                <a:lnTo>
                  <a:pt x="543374" y="79655"/>
                </a:lnTo>
                <a:lnTo>
                  <a:pt x="299825" y="3128"/>
                </a:lnTo>
                <a:lnTo>
                  <a:pt x="289708" y="782"/>
                </a:lnTo>
                <a:lnTo>
                  <a:pt x="279395" y="0"/>
                </a:lnTo>
                <a:close/>
              </a:path>
              <a:path w="558800" h="342900">
                <a:moveTo>
                  <a:pt x="124135" y="184437"/>
                </a:moveTo>
                <a:lnTo>
                  <a:pt x="111754" y="285752"/>
                </a:lnTo>
                <a:lnTo>
                  <a:pt x="160854" y="326165"/>
                </a:lnTo>
                <a:lnTo>
                  <a:pt x="214140" y="338412"/>
                </a:lnTo>
                <a:lnTo>
                  <a:pt x="279394" y="342902"/>
                </a:lnTo>
                <a:lnTo>
                  <a:pt x="344648" y="338412"/>
                </a:lnTo>
                <a:lnTo>
                  <a:pt x="397934" y="326165"/>
                </a:lnTo>
                <a:lnTo>
                  <a:pt x="433860" y="307999"/>
                </a:lnTo>
                <a:lnTo>
                  <a:pt x="447034" y="285752"/>
                </a:lnTo>
                <a:lnTo>
                  <a:pt x="440034" y="228464"/>
                </a:lnTo>
                <a:lnTo>
                  <a:pt x="274223" y="228464"/>
                </a:lnTo>
                <a:lnTo>
                  <a:pt x="260897" y="226794"/>
                </a:lnTo>
                <a:lnTo>
                  <a:pt x="250756" y="224218"/>
                </a:lnTo>
                <a:lnTo>
                  <a:pt x="124135" y="184437"/>
                </a:lnTo>
                <a:close/>
              </a:path>
              <a:path w="558800" h="342900">
                <a:moveTo>
                  <a:pt x="434653" y="184428"/>
                </a:moveTo>
                <a:lnTo>
                  <a:pt x="308024" y="224218"/>
                </a:lnTo>
                <a:lnTo>
                  <a:pt x="290132" y="228010"/>
                </a:lnTo>
                <a:lnTo>
                  <a:pt x="274223" y="228464"/>
                </a:lnTo>
                <a:lnTo>
                  <a:pt x="440034" y="228464"/>
                </a:lnTo>
                <a:lnTo>
                  <a:pt x="434653" y="184428"/>
                </a:lnTo>
                <a:close/>
              </a:path>
              <a:path w="558800" h="342900">
                <a:moveTo>
                  <a:pt x="470591" y="143243"/>
                </a:moveTo>
                <a:lnTo>
                  <a:pt x="88206" y="143243"/>
                </a:lnTo>
                <a:lnTo>
                  <a:pt x="258963" y="196902"/>
                </a:lnTo>
                <a:lnTo>
                  <a:pt x="266185" y="198734"/>
                </a:lnTo>
                <a:lnTo>
                  <a:pt x="275693" y="199926"/>
                </a:lnTo>
                <a:lnTo>
                  <a:pt x="287049" y="199605"/>
                </a:lnTo>
                <a:lnTo>
                  <a:pt x="299816" y="196902"/>
                </a:lnTo>
                <a:lnTo>
                  <a:pt x="470591" y="1432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5">
            <a:extLst>
              <a:ext uri="{FF2B5EF4-FFF2-40B4-BE49-F238E27FC236}">
                <a16:creationId xmlns:a16="http://schemas.microsoft.com/office/drawing/2014/main" id="{EE907531-F145-4256-9A9F-B26ABB066BEA}"/>
              </a:ext>
            </a:extLst>
          </p:cNvPr>
          <p:cNvSpPr/>
          <p:nvPr userDrawn="1"/>
        </p:nvSpPr>
        <p:spPr>
          <a:xfrm>
            <a:off x="381000" y="5732462"/>
            <a:ext cx="482600" cy="422275"/>
          </a:xfrm>
          <a:custGeom>
            <a:avLst/>
            <a:gdLst/>
            <a:ahLst/>
            <a:cxnLst/>
            <a:rect l="l" t="t" r="r" b="b"/>
            <a:pathLst>
              <a:path w="482600" h="422275">
                <a:moveTo>
                  <a:pt x="180975" y="241300"/>
                </a:moveTo>
                <a:lnTo>
                  <a:pt x="0" y="241300"/>
                </a:lnTo>
                <a:lnTo>
                  <a:pt x="0" y="377031"/>
                </a:lnTo>
                <a:lnTo>
                  <a:pt x="3676" y="394280"/>
                </a:lnTo>
                <a:lnTo>
                  <a:pt x="13573" y="408701"/>
                </a:lnTo>
                <a:lnTo>
                  <a:pt x="27994" y="418598"/>
                </a:lnTo>
                <a:lnTo>
                  <a:pt x="45243" y="422275"/>
                </a:lnTo>
                <a:lnTo>
                  <a:pt x="437356" y="422275"/>
                </a:lnTo>
                <a:lnTo>
                  <a:pt x="454605" y="418598"/>
                </a:lnTo>
                <a:lnTo>
                  <a:pt x="469026" y="408701"/>
                </a:lnTo>
                <a:lnTo>
                  <a:pt x="478923" y="394280"/>
                </a:lnTo>
                <a:lnTo>
                  <a:pt x="482600" y="377031"/>
                </a:lnTo>
                <a:lnTo>
                  <a:pt x="482600" y="301625"/>
                </a:lnTo>
                <a:lnTo>
                  <a:pt x="187723" y="301625"/>
                </a:lnTo>
                <a:lnTo>
                  <a:pt x="180975" y="294876"/>
                </a:lnTo>
                <a:lnTo>
                  <a:pt x="180975" y="241300"/>
                </a:lnTo>
                <a:close/>
              </a:path>
              <a:path w="482600" h="422275">
                <a:moveTo>
                  <a:pt x="482600" y="241300"/>
                </a:moveTo>
                <a:lnTo>
                  <a:pt x="301625" y="241300"/>
                </a:lnTo>
                <a:lnTo>
                  <a:pt x="301625" y="294876"/>
                </a:lnTo>
                <a:lnTo>
                  <a:pt x="294876" y="301625"/>
                </a:lnTo>
                <a:lnTo>
                  <a:pt x="482600" y="301625"/>
                </a:lnTo>
                <a:lnTo>
                  <a:pt x="482600" y="241300"/>
                </a:lnTo>
                <a:close/>
              </a:path>
              <a:path w="482600" h="422275">
                <a:moveTo>
                  <a:pt x="437356" y="90487"/>
                </a:moveTo>
                <a:lnTo>
                  <a:pt x="45243" y="90487"/>
                </a:lnTo>
                <a:lnTo>
                  <a:pt x="27994" y="94163"/>
                </a:lnTo>
                <a:lnTo>
                  <a:pt x="13573" y="104060"/>
                </a:lnTo>
                <a:lnTo>
                  <a:pt x="3676" y="118482"/>
                </a:lnTo>
                <a:lnTo>
                  <a:pt x="0" y="135731"/>
                </a:lnTo>
                <a:lnTo>
                  <a:pt x="0" y="211137"/>
                </a:lnTo>
                <a:lnTo>
                  <a:pt x="482600" y="211137"/>
                </a:lnTo>
                <a:lnTo>
                  <a:pt x="482600" y="135731"/>
                </a:lnTo>
                <a:lnTo>
                  <a:pt x="478923" y="118482"/>
                </a:lnTo>
                <a:lnTo>
                  <a:pt x="469026" y="104060"/>
                </a:lnTo>
                <a:lnTo>
                  <a:pt x="454605" y="94163"/>
                </a:lnTo>
                <a:lnTo>
                  <a:pt x="437356" y="90487"/>
                </a:lnTo>
                <a:close/>
              </a:path>
              <a:path w="482600" h="422275">
                <a:moveTo>
                  <a:pt x="316706" y="0"/>
                </a:moveTo>
                <a:lnTo>
                  <a:pt x="165893" y="0"/>
                </a:lnTo>
                <a:lnTo>
                  <a:pt x="148644" y="3676"/>
                </a:lnTo>
                <a:lnTo>
                  <a:pt x="134223" y="13573"/>
                </a:lnTo>
                <a:lnTo>
                  <a:pt x="124326" y="27994"/>
                </a:lnTo>
                <a:lnTo>
                  <a:pt x="120650" y="45243"/>
                </a:lnTo>
                <a:lnTo>
                  <a:pt x="120650" y="90487"/>
                </a:lnTo>
                <a:lnTo>
                  <a:pt x="180975" y="90487"/>
                </a:lnTo>
                <a:lnTo>
                  <a:pt x="180975" y="60325"/>
                </a:lnTo>
                <a:lnTo>
                  <a:pt x="361950" y="60325"/>
                </a:lnTo>
                <a:lnTo>
                  <a:pt x="361950" y="45243"/>
                </a:lnTo>
                <a:lnTo>
                  <a:pt x="358273" y="27994"/>
                </a:lnTo>
                <a:lnTo>
                  <a:pt x="348376" y="13573"/>
                </a:lnTo>
                <a:lnTo>
                  <a:pt x="333955" y="3676"/>
                </a:lnTo>
                <a:lnTo>
                  <a:pt x="316706" y="0"/>
                </a:lnTo>
                <a:close/>
              </a:path>
              <a:path w="482600" h="422275">
                <a:moveTo>
                  <a:pt x="361950" y="60325"/>
                </a:moveTo>
                <a:lnTo>
                  <a:pt x="301625" y="60325"/>
                </a:lnTo>
                <a:lnTo>
                  <a:pt x="301625" y="90487"/>
                </a:lnTo>
                <a:lnTo>
                  <a:pt x="361950" y="90487"/>
                </a:lnTo>
                <a:lnTo>
                  <a:pt x="361950" y="603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34BDFBED-E478-4F4C-A2EC-AE9D0090BE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9525" y="2382348"/>
            <a:ext cx="10458450" cy="63272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Section Text</a:t>
            </a:r>
            <a:endParaRPr lang="en-GB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8D86B18-5E29-4B5C-9D22-6086771336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73175" y="1825499"/>
            <a:ext cx="10458450" cy="632722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  <a:endParaRPr lang="en-GB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845D1E68-E573-42F5-8FE4-C5BB1A1A17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89494" y="3516958"/>
            <a:ext cx="10458450" cy="632722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  <a:endParaRPr lang="en-GB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972D8ED-B9AD-4199-A63E-476728AF89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9525" y="4211143"/>
            <a:ext cx="10458450" cy="63272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Section Text</a:t>
            </a:r>
            <a:endParaRPr lang="en-GB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85EF93DE-4AB1-4302-B181-AF22B11FDC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89494" y="5326274"/>
            <a:ext cx="10458450" cy="632722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  <a:endParaRPr lang="en-GB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045A1A82-9581-4F8D-B9CB-8607147376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89494" y="6039943"/>
            <a:ext cx="10458450" cy="63272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Section Text</a:t>
            </a:r>
            <a:endParaRPr lang="en-GB" dirty="0"/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id="{43B29529-9060-46D4-8A5B-60B2ABAA55AA}"/>
              </a:ext>
            </a:extLst>
          </p:cNvPr>
          <p:cNvSpPr/>
          <p:nvPr userDrawn="1"/>
        </p:nvSpPr>
        <p:spPr>
          <a:xfrm>
            <a:off x="622744" y="698499"/>
            <a:ext cx="663131" cy="45719"/>
          </a:xfrm>
          <a:custGeom>
            <a:avLst/>
            <a:gdLst/>
            <a:ahLst/>
            <a:cxnLst/>
            <a:rect l="l" t="t" r="r" b="b"/>
            <a:pathLst>
              <a:path w="762000">
                <a:moveTo>
                  <a:pt x="0" y="0"/>
                </a:moveTo>
                <a:lnTo>
                  <a:pt x="762000" y="0"/>
                </a:lnTo>
              </a:path>
            </a:pathLst>
          </a:custGeom>
          <a:ln w="63500">
            <a:solidFill>
              <a:srgbClr val="44A8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305C7910-2CBE-45E2-AF2C-75C942C3E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6644" y="384050"/>
            <a:ext cx="10165462" cy="685800"/>
          </a:xfrm>
        </p:spPr>
        <p:txBody>
          <a:bodyPr/>
          <a:lstStyle>
            <a:lvl1pPr marL="0" indent="0" algn="l">
              <a:buNone/>
              <a:defRPr>
                <a:solidFill>
                  <a:srgbClr val="424B5D"/>
                </a:solidFill>
                <a:latin typeface="Montserrat Bold" panose="00000800000000000000" pitchFamily="2" charset="0"/>
              </a:defRPr>
            </a:lvl1pPr>
          </a:lstStyle>
          <a:p>
            <a:pPr lvl="0"/>
            <a:r>
              <a:rPr lang="en-US" dirty="0"/>
              <a:t>Slide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297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ep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8">
            <a:extLst>
              <a:ext uri="{FF2B5EF4-FFF2-40B4-BE49-F238E27FC236}">
                <a16:creationId xmlns:a16="http://schemas.microsoft.com/office/drawing/2014/main" id="{8259A576-CA98-405F-BD15-F59FD1A23071}"/>
              </a:ext>
            </a:extLst>
          </p:cNvPr>
          <p:cNvSpPr/>
          <p:nvPr userDrawn="1"/>
        </p:nvSpPr>
        <p:spPr>
          <a:xfrm>
            <a:off x="389324" y="2324874"/>
            <a:ext cx="1691913" cy="2174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B71712A4-9DA2-4A3D-9B89-E9837CCC55FD}"/>
              </a:ext>
            </a:extLst>
          </p:cNvPr>
          <p:cNvSpPr/>
          <p:nvPr userDrawn="1"/>
        </p:nvSpPr>
        <p:spPr>
          <a:xfrm>
            <a:off x="386187" y="2946482"/>
            <a:ext cx="8158537" cy="5138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F9DD0A67-A3CA-4E95-93BF-4A3100ED9289}"/>
              </a:ext>
            </a:extLst>
          </p:cNvPr>
          <p:cNvSpPr/>
          <p:nvPr userDrawn="1"/>
        </p:nvSpPr>
        <p:spPr>
          <a:xfrm>
            <a:off x="389324" y="4077474"/>
            <a:ext cx="1937518" cy="2174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6">
            <a:extLst>
              <a:ext uri="{FF2B5EF4-FFF2-40B4-BE49-F238E27FC236}">
                <a16:creationId xmlns:a16="http://schemas.microsoft.com/office/drawing/2014/main" id="{BC9C5736-A977-43A8-98C2-054D1D9D88FA}"/>
              </a:ext>
            </a:extLst>
          </p:cNvPr>
          <p:cNvSpPr/>
          <p:nvPr userDrawn="1"/>
        </p:nvSpPr>
        <p:spPr>
          <a:xfrm>
            <a:off x="388842" y="4559382"/>
            <a:ext cx="8085766" cy="80595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C1788210-BEC7-4AF0-B1A6-984CECF28D1C}"/>
              </a:ext>
            </a:extLst>
          </p:cNvPr>
          <p:cNvSpPr/>
          <p:nvPr userDrawn="1"/>
        </p:nvSpPr>
        <p:spPr>
          <a:xfrm>
            <a:off x="381000" y="1247774"/>
            <a:ext cx="5613400" cy="1584325"/>
          </a:xfrm>
          <a:custGeom>
            <a:avLst/>
            <a:gdLst/>
            <a:ahLst/>
            <a:cxnLst/>
            <a:rect l="l" t="t" r="r" b="b"/>
            <a:pathLst>
              <a:path w="5613400" h="2019300">
                <a:moveTo>
                  <a:pt x="0" y="0"/>
                </a:moveTo>
                <a:lnTo>
                  <a:pt x="5613400" y="0"/>
                </a:lnTo>
                <a:lnTo>
                  <a:pt x="5613400" y="2019300"/>
                </a:lnTo>
                <a:lnTo>
                  <a:pt x="0" y="2019300"/>
                </a:lnTo>
                <a:lnTo>
                  <a:pt x="0" y="0"/>
                </a:lnTo>
                <a:close/>
              </a:path>
            </a:pathLst>
          </a:custGeom>
          <a:solidFill>
            <a:srgbClr val="3487C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24BF31B5-2E34-46CD-8B8A-7339E15C070C}"/>
              </a:ext>
            </a:extLst>
          </p:cNvPr>
          <p:cNvSpPr/>
          <p:nvPr userDrawn="1"/>
        </p:nvSpPr>
        <p:spPr>
          <a:xfrm>
            <a:off x="6248400" y="1234948"/>
            <a:ext cx="5613400" cy="1597151"/>
          </a:xfrm>
          <a:custGeom>
            <a:avLst/>
            <a:gdLst/>
            <a:ahLst/>
            <a:cxnLst/>
            <a:rect l="l" t="t" r="r" b="b"/>
            <a:pathLst>
              <a:path w="5613400" h="2019300">
                <a:moveTo>
                  <a:pt x="0" y="0"/>
                </a:moveTo>
                <a:lnTo>
                  <a:pt x="5613400" y="0"/>
                </a:lnTo>
                <a:lnTo>
                  <a:pt x="5613400" y="2019300"/>
                </a:lnTo>
                <a:lnTo>
                  <a:pt x="0" y="2019300"/>
                </a:lnTo>
                <a:lnTo>
                  <a:pt x="0" y="0"/>
                </a:lnTo>
                <a:close/>
              </a:path>
            </a:pathLst>
          </a:custGeom>
          <a:solidFill>
            <a:srgbClr val="3487C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2">
            <a:extLst>
              <a:ext uri="{FF2B5EF4-FFF2-40B4-BE49-F238E27FC236}">
                <a16:creationId xmlns:a16="http://schemas.microsoft.com/office/drawing/2014/main" id="{D4E2F380-045A-4A67-8E3B-89D30721CAB3}"/>
              </a:ext>
            </a:extLst>
          </p:cNvPr>
          <p:cNvSpPr/>
          <p:nvPr userDrawn="1"/>
        </p:nvSpPr>
        <p:spPr>
          <a:xfrm>
            <a:off x="381000" y="2997200"/>
            <a:ext cx="5613400" cy="2273300"/>
          </a:xfrm>
          <a:custGeom>
            <a:avLst/>
            <a:gdLst/>
            <a:ahLst/>
            <a:cxnLst/>
            <a:rect l="l" t="t" r="r" b="b"/>
            <a:pathLst>
              <a:path w="5613400" h="2273300">
                <a:moveTo>
                  <a:pt x="0" y="0"/>
                </a:moveTo>
                <a:lnTo>
                  <a:pt x="5613400" y="0"/>
                </a:lnTo>
                <a:lnTo>
                  <a:pt x="5613400" y="2273300"/>
                </a:lnTo>
                <a:lnTo>
                  <a:pt x="0" y="2273300"/>
                </a:lnTo>
                <a:lnTo>
                  <a:pt x="0" y="0"/>
                </a:lnTo>
                <a:close/>
              </a:path>
            </a:pathLst>
          </a:custGeom>
          <a:solidFill>
            <a:srgbClr val="3487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9">
            <a:extLst>
              <a:ext uri="{FF2B5EF4-FFF2-40B4-BE49-F238E27FC236}">
                <a16:creationId xmlns:a16="http://schemas.microsoft.com/office/drawing/2014/main" id="{C7D5D902-28E5-4945-A362-89D46DA8DEE9}"/>
              </a:ext>
            </a:extLst>
          </p:cNvPr>
          <p:cNvSpPr/>
          <p:nvPr userDrawn="1"/>
        </p:nvSpPr>
        <p:spPr>
          <a:xfrm>
            <a:off x="6248400" y="2997200"/>
            <a:ext cx="5613400" cy="2273300"/>
          </a:xfrm>
          <a:custGeom>
            <a:avLst/>
            <a:gdLst/>
            <a:ahLst/>
            <a:cxnLst/>
            <a:rect l="l" t="t" r="r" b="b"/>
            <a:pathLst>
              <a:path w="5613400" h="2273300">
                <a:moveTo>
                  <a:pt x="0" y="0"/>
                </a:moveTo>
                <a:lnTo>
                  <a:pt x="5613400" y="0"/>
                </a:lnTo>
                <a:lnTo>
                  <a:pt x="5613400" y="2273300"/>
                </a:lnTo>
                <a:lnTo>
                  <a:pt x="0" y="2273300"/>
                </a:lnTo>
                <a:lnTo>
                  <a:pt x="0" y="0"/>
                </a:lnTo>
                <a:close/>
              </a:path>
            </a:pathLst>
          </a:custGeom>
          <a:solidFill>
            <a:srgbClr val="3487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4">
            <a:extLst>
              <a:ext uri="{FF2B5EF4-FFF2-40B4-BE49-F238E27FC236}">
                <a16:creationId xmlns:a16="http://schemas.microsoft.com/office/drawing/2014/main" id="{AA970C82-01C7-474C-8643-F403CB151ECE}"/>
              </a:ext>
            </a:extLst>
          </p:cNvPr>
          <p:cNvSpPr/>
          <p:nvPr userDrawn="1"/>
        </p:nvSpPr>
        <p:spPr>
          <a:xfrm>
            <a:off x="381000" y="5435600"/>
            <a:ext cx="11480800" cy="1219200"/>
          </a:xfrm>
          <a:custGeom>
            <a:avLst/>
            <a:gdLst/>
            <a:ahLst/>
            <a:cxnLst/>
            <a:rect l="l" t="t" r="r" b="b"/>
            <a:pathLst>
              <a:path w="11480800" h="1219200">
                <a:moveTo>
                  <a:pt x="0" y="0"/>
                </a:moveTo>
                <a:lnTo>
                  <a:pt x="11480800" y="0"/>
                </a:lnTo>
                <a:lnTo>
                  <a:pt x="11480800" y="1219200"/>
                </a:lnTo>
                <a:lnTo>
                  <a:pt x="0" y="1219200"/>
                </a:lnTo>
                <a:lnTo>
                  <a:pt x="0" y="0"/>
                </a:lnTo>
                <a:close/>
              </a:path>
            </a:pathLst>
          </a:custGeom>
          <a:solidFill>
            <a:srgbClr val="3487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083E4234-D1FF-4382-BF64-FFF1B869C8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8974" y="1366439"/>
            <a:ext cx="3184525" cy="515283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2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  <a:endParaRPr lang="en-GB" dirty="0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0B4EED0E-7797-40CA-8D80-E58FDE6D14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53223" y="1363314"/>
            <a:ext cx="3184525" cy="518408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2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  <a:endParaRPr lang="en-GB" dirty="0"/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9E259766-76CC-4DB1-AB0D-61D3A631DC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75892" y="2009960"/>
            <a:ext cx="5303427" cy="61597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Section Text</a:t>
            </a:r>
            <a:endParaRPr lang="en-GB" dirty="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7E3D69B3-31A5-462C-A83F-1C2C169A43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8974" y="2035021"/>
            <a:ext cx="5303427" cy="59091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Section Text</a:t>
            </a:r>
            <a:endParaRPr lang="en-GB" dirty="0"/>
          </a:p>
        </p:txBody>
      </p:sp>
      <p:pic>
        <p:nvPicPr>
          <p:cNvPr id="3" name="Graphic 2" descr="Graduation cap">
            <a:extLst>
              <a:ext uri="{FF2B5EF4-FFF2-40B4-BE49-F238E27FC236}">
                <a16:creationId xmlns:a16="http://schemas.microsoft.com/office/drawing/2014/main" id="{999A331E-589B-427A-B042-6807821F333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77426" y="3541633"/>
            <a:ext cx="1943100" cy="2105025"/>
          </a:xfrm>
          <a:prstGeom prst="rect">
            <a:avLst/>
          </a:prstGeom>
          <a:effectLst/>
        </p:spPr>
      </p:pic>
      <p:pic>
        <p:nvPicPr>
          <p:cNvPr id="5" name="Graphic 4" descr="Classroom">
            <a:extLst>
              <a:ext uri="{FF2B5EF4-FFF2-40B4-BE49-F238E27FC236}">
                <a16:creationId xmlns:a16="http://schemas.microsoft.com/office/drawing/2014/main" id="{BEDE841B-2EE2-49D7-951C-198090DAE2E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3683" y="5542733"/>
            <a:ext cx="1070792" cy="1070792"/>
          </a:xfrm>
          <a:prstGeom prst="rect">
            <a:avLst/>
          </a:prstGeom>
        </p:spPr>
      </p:pic>
      <p:pic>
        <p:nvPicPr>
          <p:cNvPr id="7" name="Graphic 6" descr="Send">
            <a:extLst>
              <a:ext uri="{FF2B5EF4-FFF2-40B4-BE49-F238E27FC236}">
                <a16:creationId xmlns:a16="http://schemas.microsoft.com/office/drawing/2014/main" id="{CE490A98-CF92-4AD4-9958-2C4242E9896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69216" y="1280544"/>
            <a:ext cx="1114425" cy="1114425"/>
          </a:xfrm>
          <a:prstGeom prst="rect">
            <a:avLst/>
          </a:prstGeom>
        </p:spPr>
      </p:pic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4B6D27B2-2AB1-4712-87DA-6E2B55AC29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8974" y="3171358"/>
            <a:ext cx="3184525" cy="515283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2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  <a:endParaRPr lang="en-GB" dirty="0"/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7B408E70-F137-4B63-A86B-1E8C50AAC8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2593" y="3845659"/>
            <a:ext cx="5303427" cy="125021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Section Text</a:t>
            </a:r>
            <a:endParaRPr lang="en-GB" dirty="0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7B6B8A53-84F2-4008-BA0B-D175E673CA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72225" y="3171358"/>
            <a:ext cx="3184525" cy="515283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2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  <a:endParaRPr lang="en-GB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F1DD481B-6619-4E31-9D8D-DA93E53EF75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03386" y="3845659"/>
            <a:ext cx="5303427" cy="125021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Section Text</a:t>
            </a:r>
            <a:endParaRPr lang="en-GB" dirty="0"/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E6F7EFC5-D96E-4A84-91DE-85C5322F475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8974" y="5501458"/>
            <a:ext cx="3184525" cy="43818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2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  <a:endParaRPr lang="en-GB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4B3F0041-DA0E-415F-9722-C579EF148F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8974" y="6005496"/>
            <a:ext cx="11217839" cy="59013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Section Text</a:t>
            </a:r>
            <a:endParaRPr lang="en-GB" dirty="0"/>
          </a:p>
        </p:txBody>
      </p:sp>
      <p:sp>
        <p:nvSpPr>
          <p:cNvPr id="26" name="object 3">
            <a:extLst>
              <a:ext uri="{FF2B5EF4-FFF2-40B4-BE49-F238E27FC236}">
                <a16:creationId xmlns:a16="http://schemas.microsoft.com/office/drawing/2014/main" id="{3DC10BDE-1EF1-4F45-8A12-68D8706005BC}"/>
              </a:ext>
            </a:extLst>
          </p:cNvPr>
          <p:cNvSpPr/>
          <p:nvPr userDrawn="1"/>
        </p:nvSpPr>
        <p:spPr>
          <a:xfrm>
            <a:off x="622744" y="698499"/>
            <a:ext cx="663131" cy="45719"/>
          </a:xfrm>
          <a:custGeom>
            <a:avLst/>
            <a:gdLst/>
            <a:ahLst/>
            <a:cxnLst/>
            <a:rect l="l" t="t" r="r" b="b"/>
            <a:pathLst>
              <a:path w="762000">
                <a:moveTo>
                  <a:pt x="0" y="0"/>
                </a:moveTo>
                <a:lnTo>
                  <a:pt x="762000" y="0"/>
                </a:lnTo>
              </a:path>
            </a:pathLst>
          </a:custGeom>
          <a:ln w="63500">
            <a:solidFill>
              <a:srgbClr val="44A8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10DFEF4A-FB09-40A4-A19C-AA33F6A627A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6644" y="384050"/>
            <a:ext cx="10165462" cy="685800"/>
          </a:xfrm>
        </p:spPr>
        <p:txBody>
          <a:bodyPr/>
          <a:lstStyle>
            <a:lvl1pPr marL="0" indent="0" algn="l">
              <a:buNone/>
              <a:defRPr>
                <a:solidFill>
                  <a:srgbClr val="424B5D"/>
                </a:solidFill>
                <a:latin typeface="Montserrat Bold" panose="00000800000000000000" pitchFamily="2" charset="0"/>
              </a:defRPr>
            </a:lvl1pPr>
          </a:lstStyle>
          <a:p>
            <a:pPr lvl="0"/>
            <a:r>
              <a:rPr lang="en-US" dirty="0"/>
              <a:t>Slide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95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ep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8">
            <a:extLst>
              <a:ext uri="{FF2B5EF4-FFF2-40B4-BE49-F238E27FC236}">
                <a16:creationId xmlns:a16="http://schemas.microsoft.com/office/drawing/2014/main" id="{8259A576-CA98-405F-BD15-F59FD1A23071}"/>
              </a:ext>
            </a:extLst>
          </p:cNvPr>
          <p:cNvSpPr/>
          <p:nvPr userDrawn="1"/>
        </p:nvSpPr>
        <p:spPr>
          <a:xfrm>
            <a:off x="389324" y="2324874"/>
            <a:ext cx="1691913" cy="2174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B71712A4-9DA2-4A3D-9B89-E9837CCC55FD}"/>
              </a:ext>
            </a:extLst>
          </p:cNvPr>
          <p:cNvSpPr/>
          <p:nvPr userDrawn="1"/>
        </p:nvSpPr>
        <p:spPr>
          <a:xfrm>
            <a:off x="386187" y="2946482"/>
            <a:ext cx="8158537" cy="5138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F9DD0A67-A3CA-4E95-93BF-4A3100ED9289}"/>
              </a:ext>
            </a:extLst>
          </p:cNvPr>
          <p:cNvSpPr/>
          <p:nvPr userDrawn="1"/>
        </p:nvSpPr>
        <p:spPr>
          <a:xfrm>
            <a:off x="5893282" y="3939843"/>
            <a:ext cx="1937518" cy="2174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9">
            <a:extLst>
              <a:ext uri="{FF2B5EF4-FFF2-40B4-BE49-F238E27FC236}">
                <a16:creationId xmlns:a16="http://schemas.microsoft.com/office/drawing/2014/main" id="{F47873C0-4184-4E7A-A088-B56C0FA29F56}"/>
              </a:ext>
            </a:extLst>
          </p:cNvPr>
          <p:cNvSpPr/>
          <p:nvPr userDrawn="1"/>
        </p:nvSpPr>
        <p:spPr>
          <a:xfrm>
            <a:off x="6594346" y="4689644"/>
            <a:ext cx="327025" cy="327025"/>
          </a:xfrm>
          <a:custGeom>
            <a:avLst/>
            <a:gdLst/>
            <a:ahLst/>
            <a:cxnLst/>
            <a:rect l="l" t="t" r="r" b="b"/>
            <a:pathLst>
              <a:path w="327025" h="327025">
                <a:moveTo>
                  <a:pt x="163344" y="0"/>
                </a:moveTo>
                <a:lnTo>
                  <a:pt x="119921" y="5834"/>
                </a:lnTo>
                <a:lnTo>
                  <a:pt x="80901" y="22301"/>
                </a:lnTo>
                <a:lnTo>
                  <a:pt x="47842" y="47842"/>
                </a:lnTo>
                <a:lnTo>
                  <a:pt x="22301" y="80901"/>
                </a:lnTo>
                <a:lnTo>
                  <a:pt x="5834" y="119921"/>
                </a:lnTo>
                <a:lnTo>
                  <a:pt x="0" y="163344"/>
                </a:lnTo>
                <a:lnTo>
                  <a:pt x="5834" y="206768"/>
                </a:lnTo>
                <a:lnTo>
                  <a:pt x="22301" y="245788"/>
                </a:lnTo>
                <a:lnTo>
                  <a:pt x="47842" y="278847"/>
                </a:lnTo>
                <a:lnTo>
                  <a:pt x="80901" y="304388"/>
                </a:lnTo>
                <a:lnTo>
                  <a:pt x="119921" y="320854"/>
                </a:lnTo>
                <a:lnTo>
                  <a:pt x="163344" y="326689"/>
                </a:lnTo>
                <a:lnTo>
                  <a:pt x="206768" y="320854"/>
                </a:lnTo>
                <a:lnTo>
                  <a:pt x="245788" y="304388"/>
                </a:lnTo>
                <a:lnTo>
                  <a:pt x="278847" y="278847"/>
                </a:lnTo>
                <a:lnTo>
                  <a:pt x="304388" y="245788"/>
                </a:lnTo>
                <a:lnTo>
                  <a:pt x="320854" y="206768"/>
                </a:lnTo>
                <a:lnTo>
                  <a:pt x="326689" y="163344"/>
                </a:lnTo>
                <a:lnTo>
                  <a:pt x="320854" y="119921"/>
                </a:lnTo>
                <a:lnTo>
                  <a:pt x="304388" y="80901"/>
                </a:lnTo>
                <a:lnTo>
                  <a:pt x="278847" y="47842"/>
                </a:lnTo>
                <a:lnTo>
                  <a:pt x="245788" y="22301"/>
                </a:lnTo>
                <a:lnTo>
                  <a:pt x="206768" y="5834"/>
                </a:lnTo>
                <a:lnTo>
                  <a:pt x="163344" y="0"/>
                </a:lnTo>
                <a:close/>
              </a:path>
            </a:pathLst>
          </a:custGeom>
          <a:solidFill>
            <a:srgbClr val="2344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0">
            <a:extLst>
              <a:ext uri="{FF2B5EF4-FFF2-40B4-BE49-F238E27FC236}">
                <a16:creationId xmlns:a16="http://schemas.microsoft.com/office/drawing/2014/main" id="{6451B371-3BEC-46DA-8D09-217063B1038E}"/>
              </a:ext>
            </a:extLst>
          </p:cNvPr>
          <p:cNvSpPr/>
          <p:nvPr userDrawn="1"/>
        </p:nvSpPr>
        <p:spPr>
          <a:xfrm>
            <a:off x="6715101" y="4788635"/>
            <a:ext cx="84454" cy="1296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2120EAD8-A8E6-4D01-888A-F6235C13B317}"/>
              </a:ext>
            </a:extLst>
          </p:cNvPr>
          <p:cNvSpPr/>
          <p:nvPr userDrawn="1"/>
        </p:nvSpPr>
        <p:spPr>
          <a:xfrm>
            <a:off x="5884958" y="5856396"/>
            <a:ext cx="1755139" cy="653415"/>
          </a:xfrm>
          <a:custGeom>
            <a:avLst/>
            <a:gdLst/>
            <a:ahLst/>
            <a:cxnLst/>
            <a:rect l="l" t="t" r="r" b="b"/>
            <a:pathLst>
              <a:path w="1755139" h="653415">
                <a:moveTo>
                  <a:pt x="101600" y="653379"/>
                </a:moveTo>
                <a:lnTo>
                  <a:pt x="1653184" y="653379"/>
                </a:lnTo>
                <a:lnTo>
                  <a:pt x="1692731" y="645394"/>
                </a:lnTo>
                <a:lnTo>
                  <a:pt x="1725026" y="623620"/>
                </a:lnTo>
                <a:lnTo>
                  <a:pt x="1746800" y="591326"/>
                </a:lnTo>
                <a:lnTo>
                  <a:pt x="1754784" y="551779"/>
                </a:lnTo>
                <a:lnTo>
                  <a:pt x="1754784" y="0"/>
                </a:lnTo>
                <a:lnTo>
                  <a:pt x="0" y="0"/>
                </a:lnTo>
                <a:lnTo>
                  <a:pt x="0" y="551779"/>
                </a:lnTo>
                <a:lnTo>
                  <a:pt x="7982" y="591326"/>
                </a:lnTo>
                <a:lnTo>
                  <a:pt x="29754" y="623620"/>
                </a:lnTo>
                <a:lnTo>
                  <a:pt x="62048" y="645394"/>
                </a:lnTo>
                <a:lnTo>
                  <a:pt x="101600" y="653379"/>
                </a:lnTo>
                <a:close/>
              </a:path>
            </a:pathLst>
          </a:custGeom>
          <a:solidFill>
            <a:srgbClr val="283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6">
            <a:extLst>
              <a:ext uri="{FF2B5EF4-FFF2-40B4-BE49-F238E27FC236}">
                <a16:creationId xmlns:a16="http://schemas.microsoft.com/office/drawing/2014/main" id="{9AC74F80-9C02-4640-9BB4-12926F5B0585}"/>
              </a:ext>
            </a:extLst>
          </p:cNvPr>
          <p:cNvSpPr/>
          <p:nvPr userDrawn="1"/>
        </p:nvSpPr>
        <p:spPr>
          <a:xfrm>
            <a:off x="5633639" y="5021724"/>
            <a:ext cx="2262784" cy="11613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42">
            <a:extLst>
              <a:ext uri="{FF2B5EF4-FFF2-40B4-BE49-F238E27FC236}">
                <a16:creationId xmlns:a16="http://schemas.microsoft.com/office/drawing/2014/main" id="{675CC7D3-3224-461D-8CCE-90B6DD3744D3}"/>
              </a:ext>
            </a:extLst>
          </p:cNvPr>
          <p:cNvSpPr/>
          <p:nvPr userDrawn="1"/>
        </p:nvSpPr>
        <p:spPr>
          <a:xfrm>
            <a:off x="8554472" y="4260282"/>
            <a:ext cx="327025" cy="327025"/>
          </a:xfrm>
          <a:custGeom>
            <a:avLst/>
            <a:gdLst/>
            <a:ahLst/>
            <a:cxnLst/>
            <a:rect l="l" t="t" r="r" b="b"/>
            <a:pathLst>
              <a:path w="327025" h="327025">
                <a:moveTo>
                  <a:pt x="163344" y="0"/>
                </a:moveTo>
                <a:lnTo>
                  <a:pt x="119921" y="5834"/>
                </a:lnTo>
                <a:lnTo>
                  <a:pt x="80901" y="22301"/>
                </a:lnTo>
                <a:lnTo>
                  <a:pt x="47842" y="47842"/>
                </a:lnTo>
                <a:lnTo>
                  <a:pt x="22301" y="80901"/>
                </a:lnTo>
                <a:lnTo>
                  <a:pt x="5834" y="119921"/>
                </a:lnTo>
                <a:lnTo>
                  <a:pt x="0" y="163344"/>
                </a:lnTo>
                <a:lnTo>
                  <a:pt x="5834" y="206768"/>
                </a:lnTo>
                <a:lnTo>
                  <a:pt x="22301" y="245788"/>
                </a:lnTo>
                <a:lnTo>
                  <a:pt x="47842" y="278847"/>
                </a:lnTo>
                <a:lnTo>
                  <a:pt x="80901" y="304388"/>
                </a:lnTo>
                <a:lnTo>
                  <a:pt x="119921" y="320854"/>
                </a:lnTo>
                <a:lnTo>
                  <a:pt x="163344" y="326689"/>
                </a:lnTo>
                <a:lnTo>
                  <a:pt x="206768" y="320854"/>
                </a:lnTo>
                <a:lnTo>
                  <a:pt x="245788" y="304388"/>
                </a:lnTo>
                <a:lnTo>
                  <a:pt x="278847" y="278847"/>
                </a:lnTo>
                <a:lnTo>
                  <a:pt x="304388" y="245788"/>
                </a:lnTo>
                <a:lnTo>
                  <a:pt x="320854" y="206768"/>
                </a:lnTo>
                <a:lnTo>
                  <a:pt x="326689" y="163344"/>
                </a:lnTo>
                <a:lnTo>
                  <a:pt x="320854" y="119921"/>
                </a:lnTo>
                <a:lnTo>
                  <a:pt x="304388" y="80901"/>
                </a:lnTo>
                <a:lnTo>
                  <a:pt x="278847" y="47842"/>
                </a:lnTo>
                <a:lnTo>
                  <a:pt x="245788" y="22301"/>
                </a:lnTo>
                <a:lnTo>
                  <a:pt x="206768" y="5834"/>
                </a:lnTo>
                <a:lnTo>
                  <a:pt x="163344" y="0"/>
                </a:lnTo>
                <a:close/>
              </a:path>
            </a:pathLst>
          </a:custGeom>
          <a:solidFill>
            <a:srgbClr val="2344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43">
            <a:extLst>
              <a:ext uri="{FF2B5EF4-FFF2-40B4-BE49-F238E27FC236}">
                <a16:creationId xmlns:a16="http://schemas.microsoft.com/office/drawing/2014/main" id="{93AF0620-2FB8-4115-8405-A56525C5C9B5}"/>
              </a:ext>
            </a:extLst>
          </p:cNvPr>
          <p:cNvSpPr/>
          <p:nvPr userDrawn="1"/>
        </p:nvSpPr>
        <p:spPr>
          <a:xfrm>
            <a:off x="8671582" y="4357940"/>
            <a:ext cx="91033" cy="13094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4C3AD64A-9755-4BB9-89AC-9EF1B970356C}"/>
              </a:ext>
            </a:extLst>
          </p:cNvPr>
          <p:cNvSpPr/>
          <p:nvPr userDrawn="1"/>
        </p:nvSpPr>
        <p:spPr>
          <a:xfrm>
            <a:off x="7591101" y="4570456"/>
            <a:ext cx="2262784" cy="11613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86B3E45F-5208-4C0A-AED5-54BED32AF42D}"/>
              </a:ext>
            </a:extLst>
          </p:cNvPr>
          <p:cNvSpPr/>
          <p:nvPr userDrawn="1"/>
        </p:nvSpPr>
        <p:spPr>
          <a:xfrm>
            <a:off x="7845101" y="4773661"/>
            <a:ext cx="1755139" cy="653415"/>
          </a:xfrm>
          <a:custGeom>
            <a:avLst/>
            <a:gdLst/>
            <a:ahLst/>
            <a:cxnLst/>
            <a:rect l="l" t="t" r="r" b="b"/>
            <a:pathLst>
              <a:path w="1755139" h="653414">
                <a:moveTo>
                  <a:pt x="1653184" y="0"/>
                </a:moveTo>
                <a:lnTo>
                  <a:pt x="101600" y="0"/>
                </a:lnTo>
                <a:lnTo>
                  <a:pt x="62052" y="7984"/>
                </a:lnTo>
                <a:lnTo>
                  <a:pt x="29757" y="29757"/>
                </a:lnTo>
                <a:lnTo>
                  <a:pt x="7984" y="62052"/>
                </a:lnTo>
                <a:lnTo>
                  <a:pt x="0" y="101599"/>
                </a:lnTo>
                <a:lnTo>
                  <a:pt x="0" y="653378"/>
                </a:lnTo>
                <a:lnTo>
                  <a:pt x="1754784" y="653378"/>
                </a:lnTo>
                <a:lnTo>
                  <a:pt x="1754784" y="101599"/>
                </a:lnTo>
                <a:lnTo>
                  <a:pt x="1746801" y="62052"/>
                </a:lnTo>
                <a:lnTo>
                  <a:pt x="1725029" y="29757"/>
                </a:lnTo>
                <a:lnTo>
                  <a:pt x="1692735" y="7984"/>
                </a:lnTo>
                <a:lnTo>
                  <a:pt x="16531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9">
            <a:extLst>
              <a:ext uri="{FF2B5EF4-FFF2-40B4-BE49-F238E27FC236}">
                <a16:creationId xmlns:a16="http://schemas.microsoft.com/office/drawing/2014/main" id="{C9198945-58E1-4F78-AED3-F615D92F1C2C}"/>
              </a:ext>
            </a:extLst>
          </p:cNvPr>
          <p:cNvSpPr/>
          <p:nvPr userDrawn="1"/>
        </p:nvSpPr>
        <p:spPr>
          <a:xfrm>
            <a:off x="7845114" y="5427039"/>
            <a:ext cx="1755139" cy="1083310"/>
          </a:xfrm>
          <a:custGeom>
            <a:avLst/>
            <a:gdLst/>
            <a:ahLst/>
            <a:cxnLst/>
            <a:rect l="l" t="t" r="r" b="b"/>
            <a:pathLst>
              <a:path w="1755139" h="1083309">
                <a:moveTo>
                  <a:pt x="101600" y="1082742"/>
                </a:moveTo>
                <a:lnTo>
                  <a:pt x="1653184" y="1082742"/>
                </a:lnTo>
                <a:lnTo>
                  <a:pt x="1692731" y="1074757"/>
                </a:lnTo>
                <a:lnTo>
                  <a:pt x="1725026" y="1052984"/>
                </a:lnTo>
                <a:lnTo>
                  <a:pt x="1746800" y="1020689"/>
                </a:lnTo>
                <a:lnTo>
                  <a:pt x="1754784" y="981142"/>
                </a:lnTo>
                <a:lnTo>
                  <a:pt x="1754784" y="0"/>
                </a:lnTo>
                <a:lnTo>
                  <a:pt x="0" y="0"/>
                </a:lnTo>
                <a:lnTo>
                  <a:pt x="0" y="981142"/>
                </a:lnTo>
                <a:lnTo>
                  <a:pt x="7982" y="1020689"/>
                </a:lnTo>
                <a:lnTo>
                  <a:pt x="29754" y="1052984"/>
                </a:lnTo>
                <a:lnTo>
                  <a:pt x="62048" y="1074757"/>
                </a:lnTo>
                <a:lnTo>
                  <a:pt x="101600" y="1082742"/>
                </a:lnTo>
                <a:close/>
              </a:path>
            </a:pathLst>
          </a:custGeom>
          <a:solidFill>
            <a:srgbClr val="FB4B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45">
            <a:extLst>
              <a:ext uri="{FF2B5EF4-FFF2-40B4-BE49-F238E27FC236}">
                <a16:creationId xmlns:a16="http://schemas.microsoft.com/office/drawing/2014/main" id="{45D94B08-68F5-4EF2-9843-60A73611C309}"/>
              </a:ext>
            </a:extLst>
          </p:cNvPr>
          <p:cNvSpPr/>
          <p:nvPr userDrawn="1"/>
        </p:nvSpPr>
        <p:spPr>
          <a:xfrm>
            <a:off x="10505294" y="3840255"/>
            <a:ext cx="327025" cy="327025"/>
          </a:xfrm>
          <a:custGeom>
            <a:avLst/>
            <a:gdLst/>
            <a:ahLst/>
            <a:cxnLst/>
            <a:rect l="l" t="t" r="r" b="b"/>
            <a:pathLst>
              <a:path w="327025" h="327025">
                <a:moveTo>
                  <a:pt x="163344" y="0"/>
                </a:moveTo>
                <a:lnTo>
                  <a:pt x="119921" y="5834"/>
                </a:lnTo>
                <a:lnTo>
                  <a:pt x="80901" y="22301"/>
                </a:lnTo>
                <a:lnTo>
                  <a:pt x="47842" y="47842"/>
                </a:lnTo>
                <a:lnTo>
                  <a:pt x="22301" y="80901"/>
                </a:lnTo>
                <a:lnTo>
                  <a:pt x="5834" y="119921"/>
                </a:lnTo>
                <a:lnTo>
                  <a:pt x="0" y="163344"/>
                </a:lnTo>
                <a:lnTo>
                  <a:pt x="5834" y="206768"/>
                </a:lnTo>
                <a:lnTo>
                  <a:pt x="22301" y="245788"/>
                </a:lnTo>
                <a:lnTo>
                  <a:pt x="47842" y="278847"/>
                </a:lnTo>
                <a:lnTo>
                  <a:pt x="80901" y="304388"/>
                </a:lnTo>
                <a:lnTo>
                  <a:pt x="119921" y="320854"/>
                </a:lnTo>
                <a:lnTo>
                  <a:pt x="163344" y="326689"/>
                </a:lnTo>
                <a:lnTo>
                  <a:pt x="206768" y="320854"/>
                </a:lnTo>
                <a:lnTo>
                  <a:pt x="245788" y="304388"/>
                </a:lnTo>
                <a:lnTo>
                  <a:pt x="278847" y="278847"/>
                </a:lnTo>
                <a:lnTo>
                  <a:pt x="304388" y="245788"/>
                </a:lnTo>
                <a:lnTo>
                  <a:pt x="320854" y="206768"/>
                </a:lnTo>
                <a:lnTo>
                  <a:pt x="326689" y="163344"/>
                </a:lnTo>
                <a:lnTo>
                  <a:pt x="320854" y="119921"/>
                </a:lnTo>
                <a:lnTo>
                  <a:pt x="304388" y="80901"/>
                </a:lnTo>
                <a:lnTo>
                  <a:pt x="278847" y="47842"/>
                </a:lnTo>
                <a:lnTo>
                  <a:pt x="245788" y="22301"/>
                </a:lnTo>
                <a:lnTo>
                  <a:pt x="206768" y="5834"/>
                </a:lnTo>
                <a:lnTo>
                  <a:pt x="163344" y="0"/>
                </a:lnTo>
                <a:close/>
              </a:path>
            </a:pathLst>
          </a:custGeom>
          <a:solidFill>
            <a:srgbClr val="2344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46">
            <a:extLst>
              <a:ext uri="{FF2B5EF4-FFF2-40B4-BE49-F238E27FC236}">
                <a16:creationId xmlns:a16="http://schemas.microsoft.com/office/drawing/2014/main" id="{2310720B-1112-4B32-B713-9DE6B37490AA}"/>
              </a:ext>
            </a:extLst>
          </p:cNvPr>
          <p:cNvSpPr/>
          <p:nvPr userDrawn="1"/>
        </p:nvSpPr>
        <p:spPr>
          <a:xfrm>
            <a:off x="10621337" y="3937913"/>
            <a:ext cx="91922" cy="1323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6">
            <a:extLst>
              <a:ext uri="{FF2B5EF4-FFF2-40B4-BE49-F238E27FC236}">
                <a16:creationId xmlns:a16="http://schemas.microsoft.com/office/drawing/2014/main" id="{5286532B-A131-48EF-A5A0-E1258FA40202}"/>
              </a:ext>
            </a:extLst>
          </p:cNvPr>
          <p:cNvSpPr/>
          <p:nvPr userDrawn="1"/>
        </p:nvSpPr>
        <p:spPr>
          <a:xfrm>
            <a:off x="9529858" y="4150676"/>
            <a:ext cx="2273300" cy="11557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4">
            <a:extLst>
              <a:ext uri="{FF2B5EF4-FFF2-40B4-BE49-F238E27FC236}">
                <a16:creationId xmlns:a16="http://schemas.microsoft.com/office/drawing/2014/main" id="{2101EF87-66DA-4E11-8152-AFB47D8562C2}"/>
              </a:ext>
            </a:extLst>
          </p:cNvPr>
          <p:cNvSpPr/>
          <p:nvPr userDrawn="1"/>
        </p:nvSpPr>
        <p:spPr>
          <a:xfrm>
            <a:off x="9783858" y="5001576"/>
            <a:ext cx="1765300" cy="1511300"/>
          </a:xfrm>
          <a:custGeom>
            <a:avLst/>
            <a:gdLst/>
            <a:ahLst/>
            <a:cxnLst/>
            <a:rect l="l" t="t" r="r" b="b"/>
            <a:pathLst>
              <a:path w="1765300" h="1511300">
                <a:moveTo>
                  <a:pt x="101600" y="1511299"/>
                </a:moveTo>
                <a:lnTo>
                  <a:pt x="1663700" y="1511299"/>
                </a:lnTo>
                <a:lnTo>
                  <a:pt x="1703247" y="1503315"/>
                </a:lnTo>
                <a:lnTo>
                  <a:pt x="1735542" y="1481540"/>
                </a:lnTo>
                <a:lnTo>
                  <a:pt x="1757315" y="1449245"/>
                </a:lnTo>
                <a:lnTo>
                  <a:pt x="1765300" y="1409699"/>
                </a:lnTo>
                <a:lnTo>
                  <a:pt x="1765300" y="0"/>
                </a:lnTo>
                <a:lnTo>
                  <a:pt x="0" y="0"/>
                </a:lnTo>
                <a:lnTo>
                  <a:pt x="0" y="1409699"/>
                </a:lnTo>
                <a:lnTo>
                  <a:pt x="7984" y="1449245"/>
                </a:lnTo>
                <a:lnTo>
                  <a:pt x="29759" y="1481540"/>
                </a:lnTo>
                <a:lnTo>
                  <a:pt x="62054" y="1503315"/>
                </a:lnTo>
                <a:lnTo>
                  <a:pt x="101600" y="1511299"/>
                </a:lnTo>
                <a:close/>
              </a:path>
            </a:pathLst>
          </a:custGeom>
          <a:solidFill>
            <a:srgbClr val="44A9F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1CD63FA9-E37F-428B-977F-9B1761069DF1}"/>
              </a:ext>
            </a:extLst>
          </p:cNvPr>
          <p:cNvSpPr/>
          <p:nvPr userDrawn="1"/>
        </p:nvSpPr>
        <p:spPr>
          <a:xfrm>
            <a:off x="10933700" y="2943872"/>
            <a:ext cx="93522" cy="13094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Text Placeholder 4">
            <a:extLst>
              <a:ext uri="{FF2B5EF4-FFF2-40B4-BE49-F238E27FC236}">
                <a16:creationId xmlns:a16="http://schemas.microsoft.com/office/drawing/2014/main" id="{1734A464-F0F2-4312-A5D0-2D841B674C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1825" y="1200155"/>
            <a:ext cx="10928350" cy="2398707"/>
          </a:xfr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28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28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24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2436875" indent="0">
              <a:buNone/>
              <a:defRPr sz="24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</p:txBody>
      </p:sp>
      <p:sp>
        <p:nvSpPr>
          <p:cNvPr id="65" name="object 11">
            <a:extLst>
              <a:ext uri="{FF2B5EF4-FFF2-40B4-BE49-F238E27FC236}">
                <a16:creationId xmlns:a16="http://schemas.microsoft.com/office/drawing/2014/main" id="{05BE6727-5C60-4E87-81BE-6832E71FFE25}"/>
              </a:ext>
            </a:extLst>
          </p:cNvPr>
          <p:cNvSpPr/>
          <p:nvPr userDrawn="1"/>
        </p:nvSpPr>
        <p:spPr>
          <a:xfrm>
            <a:off x="5883137" y="5201983"/>
            <a:ext cx="1755139" cy="653415"/>
          </a:xfrm>
          <a:custGeom>
            <a:avLst/>
            <a:gdLst/>
            <a:ahLst/>
            <a:cxnLst/>
            <a:rect l="l" t="t" r="r" b="b"/>
            <a:pathLst>
              <a:path w="1755139" h="653414">
                <a:moveTo>
                  <a:pt x="1653184" y="0"/>
                </a:moveTo>
                <a:lnTo>
                  <a:pt x="101600" y="0"/>
                </a:lnTo>
                <a:lnTo>
                  <a:pt x="62052" y="7984"/>
                </a:lnTo>
                <a:lnTo>
                  <a:pt x="29757" y="29757"/>
                </a:lnTo>
                <a:lnTo>
                  <a:pt x="7984" y="62052"/>
                </a:lnTo>
                <a:lnTo>
                  <a:pt x="0" y="101599"/>
                </a:lnTo>
                <a:lnTo>
                  <a:pt x="0" y="653378"/>
                </a:lnTo>
                <a:lnTo>
                  <a:pt x="1754784" y="653378"/>
                </a:lnTo>
                <a:lnTo>
                  <a:pt x="1754784" y="101599"/>
                </a:lnTo>
                <a:lnTo>
                  <a:pt x="1746801" y="62052"/>
                </a:lnTo>
                <a:lnTo>
                  <a:pt x="1725029" y="29757"/>
                </a:lnTo>
                <a:lnTo>
                  <a:pt x="1692735" y="7984"/>
                </a:lnTo>
                <a:lnTo>
                  <a:pt x="16531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Text Placeholder 4">
            <a:extLst>
              <a:ext uri="{FF2B5EF4-FFF2-40B4-BE49-F238E27FC236}">
                <a16:creationId xmlns:a16="http://schemas.microsoft.com/office/drawing/2014/main" id="{B51E26D9-350C-4F36-94B0-C6ADF2C59E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4307" y="5358608"/>
            <a:ext cx="1560434" cy="340163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rgbClr val="424B5D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defRPr>
            </a:lvl1pPr>
            <a:lvl2pPr>
              <a:defRPr sz="28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28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24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2436875" indent="0">
              <a:buNone/>
              <a:defRPr sz="24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 dirty="0"/>
              <a:t>STEP TITLE</a:t>
            </a:r>
          </a:p>
          <a:p>
            <a:pPr lvl="0"/>
            <a:endParaRPr lang="en-US" dirty="0"/>
          </a:p>
        </p:txBody>
      </p:sp>
      <p:sp>
        <p:nvSpPr>
          <p:cNvPr id="67" name="Text Placeholder 4">
            <a:extLst>
              <a:ext uri="{FF2B5EF4-FFF2-40B4-BE49-F238E27FC236}">
                <a16:creationId xmlns:a16="http://schemas.microsoft.com/office/drawing/2014/main" id="{E45592DA-A413-463B-8A15-7AD632EE31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74307" y="5888460"/>
            <a:ext cx="1560434" cy="54085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28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28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24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2436875" indent="0">
              <a:buNone/>
              <a:defRPr sz="24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 dirty="0"/>
              <a:t>Step </a:t>
            </a:r>
          </a:p>
          <a:p>
            <a:pPr lvl="0"/>
            <a:r>
              <a:rPr lang="en-US" dirty="0"/>
              <a:t>Description</a:t>
            </a:r>
          </a:p>
        </p:txBody>
      </p:sp>
      <p:sp>
        <p:nvSpPr>
          <p:cNvPr id="68" name="Text Placeholder 4">
            <a:extLst>
              <a:ext uri="{FF2B5EF4-FFF2-40B4-BE49-F238E27FC236}">
                <a16:creationId xmlns:a16="http://schemas.microsoft.com/office/drawing/2014/main" id="{7C440ABF-6E71-44B9-86F5-E974E0ED6A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88241" y="4981063"/>
            <a:ext cx="1641603" cy="340163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rgbClr val="424B5D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defRPr>
            </a:lvl1pPr>
            <a:lvl2pPr>
              <a:defRPr sz="28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28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24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2436875" indent="0">
              <a:buNone/>
              <a:defRPr sz="24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 dirty="0"/>
              <a:t>STEP TITLE</a:t>
            </a:r>
          </a:p>
          <a:p>
            <a:pPr lvl="0"/>
            <a:endParaRPr lang="en-US" dirty="0"/>
          </a:p>
        </p:txBody>
      </p:sp>
      <p:sp>
        <p:nvSpPr>
          <p:cNvPr id="69" name="Text Placeholder 4">
            <a:extLst>
              <a:ext uri="{FF2B5EF4-FFF2-40B4-BE49-F238E27FC236}">
                <a16:creationId xmlns:a16="http://schemas.microsoft.com/office/drawing/2014/main" id="{BCD57292-84DC-45C4-8297-520E6FAF07F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28957" y="5538844"/>
            <a:ext cx="1560434" cy="84636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28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28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24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2436875" indent="0">
              <a:buNone/>
              <a:defRPr sz="24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 dirty="0"/>
              <a:t>Step </a:t>
            </a:r>
          </a:p>
          <a:p>
            <a:pPr lvl="0"/>
            <a:r>
              <a:rPr lang="en-US" dirty="0"/>
              <a:t>Description</a:t>
            </a:r>
          </a:p>
        </p:txBody>
      </p:sp>
      <p:sp>
        <p:nvSpPr>
          <p:cNvPr id="70" name="Text Placeholder 4">
            <a:extLst>
              <a:ext uri="{FF2B5EF4-FFF2-40B4-BE49-F238E27FC236}">
                <a16:creationId xmlns:a16="http://schemas.microsoft.com/office/drawing/2014/main" id="{A9181E1F-6541-45BE-9742-02CF23BBAF6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04637" y="5110949"/>
            <a:ext cx="1560434" cy="127426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28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28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24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2436875" indent="0">
              <a:buNone/>
              <a:defRPr sz="24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 dirty="0"/>
              <a:t>Step </a:t>
            </a:r>
          </a:p>
          <a:p>
            <a:pPr lvl="0"/>
            <a:r>
              <a:rPr lang="en-US" dirty="0"/>
              <a:t>Description</a:t>
            </a:r>
          </a:p>
        </p:txBody>
      </p:sp>
      <p:sp>
        <p:nvSpPr>
          <p:cNvPr id="71" name="object 11">
            <a:extLst>
              <a:ext uri="{FF2B5EF4-FFF2-40B4-BE49-F238E27FC236}">
                <a16:creationId xmlns:a16="http://schemas.microsoft.com/office/drawing/2014/main" id="{4FBE723A-1CBD-469B-B14F-EB6ED4F3A377}"/>
              </a:ext>
            </a:extLst>
          </p:cNvPr>
          <p:cNvSpPr/>
          <p:nvPr userDrawn="1"/>
        </p:nvSpPr>
        <p:spPr>
          <a:xfrm>
            <a:off x="9786312" y="4350841"/>
            <a:ext cx="1755139" cy="653415"/>
          </a:xfrm>
          <a:custGeom>
            <a:avLst/>
            <a:gdLst/>
            <a:ahLst/>
            <a:cxnLst/>
            <a:rect l="l" t="t" r="r" b="b"/>
            <a:pathLst>
              <a:path w="1755139" h="653414">
                <a:moveTo>
                  <a:pt x="1653184" y="0"/>
                </a:moveTo>
                <a:lnTo>
                  <a:pt x="101600" y="0"/>
                </a:lnTo>
                <a:lnTo>
                  <a:pt x="62052" y="7984"/>
                </a:lnTo>
                <a:lnTo>
                  <a:pt x="29757" y="29757"/>
                </a:lnTo>
                <a:lnTo>
                  <a:pt x="7984" y="62052"/>
                </a:lnTo>
                <a:lnTo>
                  <a:pt x="0" y="101599"/>
                </a:lnTo>
                <a:lnTo>
                  <a:pt x="0" y="653378"/>
                </a:lnTo>
                <a:lnTo>
                  <a:pt x="1754784" y="653378"/>
                </a:lnTo>
                <a:lnTo>
                  <a:pt x="1754784" y="101599"/>
                </a:lnTo>
                <a:lnTo>
                  <a:pt x="1746801" y="62052"/>
                </a:lnTo>
                <a:lnTo>
                  <a:pt x="1725029" y="29757"/>
                </a:lnTo>
                <a:lnTo>
                  <a:pt x="1692735" y="7984"/>
                </a:lnTo>
                <a:lnTo>
                  <a:pt x="16531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2" name="Text Placeholder 4">
            <a:extLst>
              <a:ext uri="{FF2B5EF4-FFF2-40B4-BE49-F238E27FC236}">
                <a16:creationId xmlns:a16="http://schemas.microsoft.com/office/drawing/2014/main" id="{582F8E13-E8D2-45A2-AB63-75BF381E2D3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88786" y="4521609"/>
            <a:ext cx="1566042" cy="340163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rgbClr val="424B5D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defRPr>
            </a:lvl1pPr>
            <a:lvl2pPr>
              <a:defRPr sz="28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28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24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2436875" indent="0">
              <a:buNone/>
              <a:defRPr sz="2400">
                <a:solidFill>
                  <a:srgbClr val="424B5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 dirty="0"/>
              <a:t>STEP TITLE</a:t>
            </a:r>
          </a:p>
          <a:p>
            <a:pPr lvl="0"/>
            <a:endParaRPr lang="en-US" dirty="0"/>
          </a:p>
        </p:txBody>
      </p:sp>
      <p:sp>
        <p:nvSpPr>
          <p:cNvPr id="32" name="object 3">
            <a:extLst>
              <a:ext uri="{FF2B5EF4-FFF2-40B4-BE49-F238E27FC236}">
                <a16:creationId xmlns:a16="http://schemas.microsoft.com/office/drawing/2014/main" id="{54BB7E69-457B-48B1-AE07-16BEE01771BE}"/>
              </a:ext>
            </a:extLst>
          </p:cNvPr>
          <p:cNvSpPr/>
          <p:nvPr userDrawn="1"/>
        </p:nvSpPr>
        <p:spPr>
          <a:xfrm>
            <a:off x="622744" y="698499"/>
            <a:ext cx="663131" cy="45719"/>
          </a:xfrm>
          <a:custGeom>
            <a:avLst/>
            <a:gdLst/>
            <a:ahLst/>
            <a:cxnLst/>
            <a:rect l="l" t="t" r="r" b="b"/>
            <a:pathLst>
              <a:path w="762000">
                <a:moveTo>
                  <a:pt x="0" y="0"/>
                </a:moveTo>
                <a:lnTo>
                  <a:pt x="762000" y="0"/>
                </a:lnTo>
              </a:path>
            </a:pathLst>
          </a:custGeom>
          <a:ln w="63500">
            <a:solidFill>
              <a:srgbClr val="44A8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64DB4561-919C-447D-B44C-3B1BE2FCAC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6644" y="384050"/>
            <a:ext cx="10165462" cy="685800"/>
          </a:xfrm>
        </p:spPr>
        <p:txBody>
          <a:bodyPr/>
          <a:lstStyle>
            <a:lvl1pPr marL="0" indent="0" algn="l">
              <a:buNone/>
              <a:defRPr>
                <a:solidFill>
                  <a:srgbClr val="424B5D"/>
                </a:solidFill>
                <a:latin typeface="Montserrat Bold" panose="00000800000000000000" pitchFamily="2" charset="0"/>
              </a:defRPr>
            </a:lvl1pPr>
          </a:lstStyle>
          <a:p>
            <a:pPr lvl="0"/>
            <a:r>
              <a:rPr lang="en-US" dirty="0"/>
              <a:t>Slide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825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8">
            <a:extLst>
              <a:ext uri="{FF2B5EF4-FFF2-40B4-BE49-F238E27FC236}">
                <a16:creationId xmlns:a16="http://schemas.microsoft.com/office/drawing/2014/main" id="{8259A576-CA98-405F-BD15-F59FD1A23071}"/>
              </a:ext>
            </a:extLst>
          </p:cNvPr>
          <p:cNvSpPr/>
          <p:nvPr userDrawn="1"/>
        </p:nvSpPr>
        <p:spPr>
          <a:xfrm>
            <a:off x="389324" y="2324874"/>
            <a:ext cx="1691913" cy="2174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B71712A4-9DA2-4A3D-9B89-E9837CCC55FD}"/>
              </a:ext>
            </a:extLst>
          </p:cNvPr>
          <p:cNvSpPr/>
          <p:nvPr userDrawn="1"/>
        </p:nvSpPr>
        <p:spPr>
          <a:xfrm>
            <a:off x="386187" y="2946482"/>
            <a:ext cx="8158537" cy="5138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F9DD0A67-A3CA-4E95-93BF-4A3100ED9289}"/>
              </a:ext>
            </a:extLst>
          </p:cNvPr>
          <p:cNvSpPr/>
          <p:nvPr userDrawn="1"/>
        </p:nvSpPr>
        <p:spPr>
          <a:xfrm>
            <a:off x="389324" y="4077474"/>
            <a:ext cx="1937518" cy="2174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6">
            <a:extLst>
              <a:ext uri="{FF2B5EF4-FFF2-40B4-BE49-F238E27FC236}">
                <a16:creationId xmlns:a16="http://schemas.microsoft.com/office/drawing/2014/main" id="{BC9C5736-A977-43A8-98C2-054D1D9D88FA}"/>
              </a:ext>
            </a:extLst>
          </p:cNvPr>
          <p:cNvSpPr/>
          <p:nvPr userDrawn="1"/>
        </p:nvSpPr>
        <p:spPr>
          <a:xfrm>
            <a:off x="388842" y="4559382"/>
            <a:ext cx="8085766" cy="80595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B9522631-65AC-4310-9B1E-1826B8400E55}"/>
              </a:ext>
            </a:extLst>
          </p:cNvPr>
          <p:cNvSpPr/>
          <p:nvPr userDrawn="1"/>
        </p:nvSpPr>
        <p:spPr>
          <a:xfrm>
            <a:off x="10845356" y="240540"/>
            <a:ext cx="1093470" cy="829310"/>
          </a:xfrm>
          <a:custGeom>
            <a:avLst/>
            <a:gdLst/>
            <a:ahLst/>
            <a:cxnLst/>
            <a:rect l="l" t="t" r="r" b="b"/>
            <a:pathLst>
              <a:path w="1093470" h="829310">
                <a:moveTo>
                  <a:pt x="546261" y="0"/>
                </a:moveTo>
                <a:lnTo>
                  <a:pt x="0" y="290475"/>
                </a:lnTo>
                <a:lnTo>
                  <a:pt x="213473" y="399117"/>
                </a:lnTo>
                <a:lnTo>
                  <a:pt x="213473" y="663671"/>
                </a:lnTo>
                <a:lnTo>
                  <a:pt x="546261" y="829113"/>
                </a:lnTo>
                <a:lnTo>
                  <a:pt x="776562" y="714752"/>
                </a:lnTo>
                <a:lnTo>
                  <a:pt x="546642" y="714752"/>
                </a:lnTo>
                <a:lnTo>
                  <a:pt x="546832" y="714658"/>
                </a:lnTo>
                <a:lnTo>
                  <a:pt x="316396" y="600392"/>
                </a:lnTo>
                <a:lnTo>
                  <a:pt x="316396" y="452104"/>
                </a:lnTo>
                <a:lnTo>
                  <a:pt x="542520" y="452104"/>
                </a:lnTo>
                <a:lnTo>
                  <a:pt x="226052" y="290856"/>
                </a:lnTo>
                <a:lnTo>
                  <a:pt x="546261" y="115122"/>
                </a:lnTo>
                <a:lnTo>
                  <a:pt x="762625" y="115122"/>
                </a:lnTo>
                <a:lnTo>
                  <a:pt x="546261" y="0"/>
                </a:lnTo>
                <a:close/>
              </a:path>
              <a:path w="1093470" h="829310">
                <a:moveTo>
                  <a:pt x="546832" y="714658"/>
                </a:moveTo>
                <a:lnTo>
                  <a:pt x="546642" y="714752"/>
                </a:lnTo>
                <a:lnTo>
                  <a:pt x="547023" y="714752"/>
                </a:lnTo>
                <a:lnTo>
                  <a:pt x="546832" y="714658"/>
                </a:lnTo>
                <a:close/>
              </a:path>
              <a:path w="1093470" h="829310">
                <a:moveTo>
                  <a:pt x="879430" y="452104"/>
                </a:moveTo>
                <a:lnTo>
                  <a:pt x="776888" y="452104"/>
                </a:lnTo>
                <a:lnTo>
                  <a:pt x="776888" y="600392"/>
                </a:lnTo>
                <a:lnTo>
                  <a:pt x="546832" y="714658"/>
                </a:lnTo>
                <a:lnTo>
                  <a:pt x="547023" y="714752"/>
                </a:lnTo>
                <a:lnTo>
                  <a:pt x="776562" y="714752"/>
                </a:lnTo>
                <a:lnTo>
                  <a:pt x="879430" y="663671"/>
                </a:lnTo>
                <a:lnTo>
                  <a:pt x="879430" y="452104"/>
                </a:lnTo>
                <a:close/>
              </a:path>
              <a:path w="1093470" h="829310">
                <a:moveTo>
                  <a:pt x="542520" y="452104"/>
                </a:moveTo>
                <a:lnTo>
                  <a:pt x="316396" y="452104"/>
                </a:lnTo>
                <a:lnTo>
                  <a:pt x="546642" y="569514"/>
                </a:lnTo>
                <a:lnTo>
                  <a:pt x="773149" y="454011"/>
                </a:lnTo>
                <a:lnTo>
                  <a:pt x="546261" y="454011"/>
                </a:lnTo>
                <a:lnTo>
                  <a:pt x="542520" y="452104"/>
                </a:lnTo>
                <a:close/>
              </a:path>
              <a:path w="1093470" h="829310">
                <a:moveTo>
                  <a:pt x="762625" y="115122"/>
                </a:moveTo>
                <a:lnTo>
                  <a:pt x="546261" y="115122"/>
                </a:lnTo>
                <a:lnTo>
                  <a:pt x="866470" y="290856"/>
                </a:lnTo>
                <a:lnTo>
                  <a:pt x="546261" y="454011"/>
                </a:lnTo>
                <a:lnTo>
                  <a:pt x="773149" y="454011"/>
                </a:lnTo>
                <a:lnTo>
                  <a:pt x="776888" y="452104"/>
                </a:lnTo>
                <a:lnTo>
                  <a:pt x="879430" y="452104"/>
                </a:lnTo>
                <a:lnTo>
                  <a:pt x="879430" y="399500"/>
                </a:lnTo>
                <a:lnTo>
                  <a:pt x="1092903" y="290856"/>
                </a:lnTo>
                <a:lnTo>
                  <a:pt x="762625" y="115122"/>
                </a:lnTo>
                <a:close/>
              </a:path>
            </a:pathLst>
          </a:custGeom>
          <a:solidFill>
            <a:srgbClr val="44A8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AFEC3064-4E70-4E3D-9F9A-8AF2F279CC20}"/>
              </a:ext>
            </a:extLst>
          </p:cNvPr>
          <p:cNvSpPr/>
          <p:nvPr userDrawn="1"/>
        </p:nvSpPr>
        <p:spPr>
          <a:xfrm>
            <a:off x="3784600" y="1511300"/>
            <a:ext cx="8458200" cy="1333500"/>
          </a:xfrm>
          <a:custGeom>
            <a:avLst/>
            <a:gdLst/>
            <a:ahLst/>
            <a:cxnLst/>
            <a:rect l="l" t="t" r="r" b="b"/>
            <a:pathLst>
              <a:path w="8458200" h="1333500">
                <a:moveTo>
                  <a:pt x="0" y="0"/>
                </a:moveTo>
                <a:lnTo>
                  <a:pt x="8458200" y="0"/>
                </a:lnTo>
                <a:lnTo>
                  <a:pt x="845820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B3CF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7">
            <a:extLst>
              <a:ext uri="{FF2B5EF4-FFF2-40B4-BE49-F238E27FC236}">
                <a16:creationId xmlns:a16="http://schemas.microsoft.com/office/drawing/2014/main" id="{06428809-B8B3-43E8-9FCC-62FCB71B5468}"/>
              </a:ext>
            </a:extLst>
          </p:cNvPr>
          <p:cNvSpPr/>
          <p:nvPr userDrawn="1"/>
        </p:nvSpPr>
        <p:spPr>
          <a:xfrm>
            <a:off x="0" y="1511300"/>
            <a:ext cx="3784600" cy="1333500"/>
          </a:xfrm>
          <a:custGeom>
            <a:avLst/>
            <a:gdLst/>
            <a:ahLst/>
            <a:cxnLst/>
            <a:rect l="l" t="t" r="r" b="b"/>
            <a:pathLst>
              <a:path w="3784600" h="1333500">
                <a:moveTo>
                  <a:pt x="0" y="0"/>
                </a:moveTo>
                <a:lnTo>
                  <a:pt x="3784600" y="0"/>
                </a:lnTo>
                <a:lnTo>
                  <a:pt x="378460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85BCE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15">
            <a:extLst>
              <a:ext uri="{FF2B5EF4-FFF2-40B4-BE49-F238E27FC236}">
                <a16:creationId xmlns:a16="http://schemas.microsoft.com/office/drawing/2014/main" id="{2655CF99-2C2B-4F42-A2A9-DF4A845766B8}"/>
              </a:ext>
            </a:extLst>
          </p:cNvPr>
          <p:cNvSpPr/>
          <p:nvPr userDrawn="1"/>
        </p:nvSpPr>
        <p:spPr>
          <a:xfrm>
            <a:off x="0" y="2844800"/>
            <a:ext cx="3784600" cy="1333500"/>
          </a:xfrm>
          <a:custGeom>
            <a:avLst/>
            <a:gdLst/>
            <a:ahLst/>
            <a:cxnLst/>
            <a:rect l="l" t="t" r="r" b="b"/>
            <a:pathLst>
              <a:path w="3784600" h="1333500">
                <a:moveTo>
                  <a:pt x="0" y="0"/>
                </a:moveTo>
                <a:lnTo>
                  <a:pt x="3784600" y="0"/>
                </a:lnTo>
                <a:lnTo>
                  <a:pt x="378460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64A5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6">
            <a:extLst>
              <a:ext uri="{FF2B5EF4-FFF2-40B4-BE49-F238E27FC236}">
                <a16:creationId xmlns:a16="http://schemas.microsoft.com/office/drawing/2014/main" id="{5BDBA973-E066-4B25-9353-7D1567C1D5CF}"/>
              </a:ext>
            </a:extLst>
          </p:cNvPr>
          <p:cNvSpPr/>
          <p:nvPr userDrawn="1"/>
        </p:nvSpPr>
        <p:spPr>
          <a:xfrm>
            <a:off x="3784600" y="2844800"/>
            <a:ext cx="8458200" cy="1333500"/>
          </a:xfrm>
          <a:custGeom>
            <a:avLst/>
            <a:gdLst/>
            <a:ahLst/>
            <a:cxnLst/>
            <a:rect l="l" t="t" r="r" b="b"/>
            <a:pathLst>
              <a:path w="8458200" h="1333500">
                <a:moveTo>
                  <a:pt x="0" y="0"/>
                </a:moveTo>
                <a:lnTo>
                  <a:pt x="8458200" y="0"/>
                </a:lnTo>
                <a:lnTo>
                  <a:pt x="845820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A1C3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928D5AAF-B147-491F-9003-EBF0F58F7EA3}"/>
              </a:ext>
            </a:extLst>
          </p:cNvPr>
          <p:cNvSpPr/>
          <p:nvPr userDrawn="1"/>
        </p:nvSpPr>
        <p:spPr>
          <a:xfrm>
            <a:off x="0" y="4178300"/>
            <a:ext cx="3784600" cy="1333500"/>
          </a:xfrm>
          <a:custGeom>
            <a:avLst/>
            <a:gdLst/>
            <a:ahLst/>
            <a:cxnLst/>
            <a:rect l="l" t="t" r="r" b="b"/>
            <a:pathLst>
              <a:path w="3784600" h="1333500">
                <a:moveTo>
                  <a:pt x="0" y="0"/>
                </a:moveTo>
                <a:lnTo>
                  <a:pt x="3784600" y="0"/>
                </a:lnTo>
                <a:lnTo>
                  <a:pt x="378460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3685C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object 14">
            <a:extLst>
              <a:ext uri="{FF2B5EF4-FFF2-40B4-BE49-F238E27FC236}">
                <a16:creationId xmlns:a16="http://schemas.microsoft.com/office/drawing/2014/main" id="{27A4D2B5-5E13-4930-AB77-62EE9B140431}"/>
              </a:ext>
            </a:extLst>
          </p:cNvPr>
          <p:cNvSpPr/>
          <p:nvPr userDrawn="1"/>
        </p:nvSpPr>
        <p:spPr>
          <a:xfrm>
            <a:off x="3784600" y="4178300"/>
            <a:ext cx="8458200" cy="1333500"/>
          </a:xfrm>
          <a:custGeom>
            <a:avLst/>
            <a:gdLst/>
            <a:ahLst/>
            <a:cxnLst/>
            <a:rect l="l" t="t" r="r" b="b"/>
            <a:pathLst>
              <a:path w="8458200" h="1333500">
                <a:moveTo>
                  <a:pt x="0" y="0"/>
                </a:moveTo>
                <a:lnTo>
                  <a:pt x="8458200" y="0"/>
                </a:lnTo>
                <a:lnTo>
                  <a:pt x="845820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8AB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1">
            <a:extLst>
              <a:ext uri="{FF2B5EF4-FFF2-40B4-BE49-F238E27FC236}">
                <a16:creationId xmlns:a16="http://schemas.microsoft.com/office/drawing/2014/main" id="{D7ECFB27-CB52-449C-B217-1FCF3355D644}"/>
              </a:ext>
            </a:extLst>
          </p:cNvPr>
          <p:cNvSpPr/>
          <p:nvPr userDrawn="1"/>
        </p:nvSpPr>
        <p:spPr>
          <a:xfrm>
            <a:off x="0" y="5511800"/>
            <a:ext cx="3784600" cy="1333500"/>
          </a:xfrm>
          <a:custGeom>
            <a:avLst/>
            <a:gdLst/>
            <a:ahLst/>
            <a:cxnLst/>
            <a:rect l="l" t="t" r="r" b="b"/>
            <a:pathLst>
              <a:path w="3784600" h="1333500">
                <a:moveTo>
                  <a:pt x="0" y="0"/>
                </a:moveTo>
                <a:lnTo>
                  <a:pt x="3784600" y="0"/>
                </a:lnTo>
                <a:lnTo>
                  <a:pt x="378460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424B5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object 12">
            <a:extLst>
              <a:ext uri="{FF2B5EF4-FFF2-40B4-BE49-F238E27FC236}">
                <a16:creationId xmlns:a16="http://schemas.microsoft.com/office/drawing/2014/main" id="{8705DC61-7B76-4493-9DE5-B93CA053D22E}"/>
              </a:ext>
            </a:extLst>
          </p:cNvPr>
          <p:cNvSpPr/>
          <p:nvPr userDrawn="1"/>
        </p:nvSpPr>
        <p:spPr>
          <a:xfrm>
            <a:off x="3784600" y="5511800"/>
            <a:ext cx="8458200" cy="1333500"/>
          </a:xfrm>
          <a:custGeom>
            <a:avLst/>
            <a:gdLst/>
            <a:ahLst/>
            <a:cxnLst/>
            <a:rect l="l" t="t" r="r" b="b"/>
            <a:pathLst>
              <a:path w="8458200" h="1333500">
                <a:moveTo>
                  <a:pt x="0" y="0"/>
                </a:moveTo>
                <a:lnTo>
                  <a:pt x="8458200" y="0"/>
                </a:lnTo>
                <a:lnTo>
                  <a:pt x="845820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9095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AAC21273-DA2B-4F81-AAE3-6E6D1B9DB69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8890" y="1806323"/>
            <a:ext cx="3009747" cy="824170"/>
          </a:xfrm>
        </p:spPr>
        <p:txBody>
          <a:bodyPr>
            <a:noAutofit/>
          </a:bodyPr>
          <a:lstStyle>
            <a:lvl1pPr marL="0" indent="0" algn="ctr">
              <a:buNone/>
              <a:defRPr sz="4800">
                <a:solidFill>
                  <a:schemeClr val="bg2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</a:lstStyle>
          <a:p>
            <a:pPr lvl="0"/>
            <a:r>
              <a:rPr lang="en-US" dirty="0"/>
              <a:t>700</a:t>
            </a:r>
            <a:endParaRPr lang="en-GB" dirty="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11244F75-2076-42F9-8F22-B2346C162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8890" y="3112933"/>
            <a:ext cx="3009747" cy="824170"/>
          </a:xfrm>
        </p:spPr>
        <p:txBody>
          <a:bodyPr>
            <a:noAutofit/>
          </a:bodyPr>
          <a:lstStyle>
            <a:lvl1pPr marL="0" indent="0" algn="ctr">
              <a:buNone/>
              <a:defRPr sz="4800">
                <a:solidFill>
                  <a:schemeClr val="bg2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</a:lstStyle>
          <a:p>
            <a:pPr lvl="0"/>
            <a:r>
              <a:rPr lang="bg-BG" dirty="0"/>
              <a:t>1</a:t>
            </a:r>
            <a:r>
              <a:rPr lang="en-US" dirty="0"/>
              <a:t>00</a:t>
            </a:r>
            <a:endParaRPr lang="en-GB" dirty="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600DECEF-D06A-4182-8E9B-54E274891E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8889" y="4443388"/>
            <a:ext cx="3009747" cy="824170"/>
          </a:xfrm>
        </p:spPr>
        <p:txBody>
          <a:bodyPr>
            <a:noAutofit/>
          </a:bodyPr>
          <a:lstStyle>
            <a:lvl1pPr marL="0" indent="0" algn="ctr">
              <a:buNone/>
              <a:defRPr sz="4800">
                <a:solidFill>
                  <a:schemeClr val="bg2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</a:lstStyle>
          <a:p>
            <a:pPr lvl="0"/>
            <a:r>
              <a:rPr lang="bg-BG" dirty="0"/>
              <a:t>20 0</a:t>
            </a:r>
            <a:r>
              <a:rPr lang="en-US" dirty="0"/>
              <a:t>00</a:t>
            </a:r>
            <a:endParaRPr lang="en-GB" dirty="0"/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E24F1666-3CD0-4885-A626-85174DC294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92300" y="5658264"/>
            <a:ext cx="1618565" cy="530935"/>
          </a:xfrm>
        </p:spPr>
        <p:txBody>
          <a:bodyPr>
            <a:noAutofit/>
          </a:bodyPr>
          <a:lstStyle>
            <a:lvl1pPr marL="0" indent="0" algn="l">
              <a:buNone/>
              <a:defRPr sz="3600">
                <a:solidFill>
                  <a:schemeClr val="bg2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</a:lstStyle>
          <a:p>
            <a:pPr lvl="0"/>
            <a:r>
              <a:rPr lang="bg-BG" dirty="0"/>
              <a:t>200</a:t>
            </a:r>
            <a:endParaRPr lang="en-GB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AE6AEB82-49F7-4059-9208-BCA2614FAC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92300" y="6229764"/>
            <a:ext cx="1618565" cy="495714"/>
          </a:xfr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GB" dirty="0"/>
              <a:t>Text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631E6317-5EB9-4C27-9F70-79CAD4E818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5197" y="5981907"/>
            <a:ext cx="1618565" cy="495714"/>
          </a:xfr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chemeClr val="bg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GB" dirty="0"/>
              <a:t>Text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08F08C7A-63B9-425B-98D5-3801FBD8B4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93490" y="1911710"/>
            <a:ext cx="6822160" cy="478314"/>
          </a:xfrm>
        </p:spPr>
        <p:txBody>
          <a:bodyPr>
            <a:noAutofit/>
          </a:bodyPr>
          <a:lstStyle>
            <a:lvl1pPr marL="0" indent="0" algn="l">
              <a:buNone/>
              <a:defRPr sz="2800" b="0">
                <a:solidFill>
                  <a:schemeClr val="bg2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E5AE81DD-4BA8-456C-A143-0B5A5106D0C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93490" y="3272393"/>
            <a:ext cx="6822160" cy="478314"/>
          </a:xfrm>
        </p:spPr>
        <p:txBody>
          <a:bodyPr>
            <a:noAutofit/>
          </a:bodyPr>
          <a:lstStyle>
            <a:lvl1pPr marL="0" indent="0" algn="l">
              <a:buNone/>
              <a:defRPr sz="2800" b="0">
                <a:solidFill>
                  <a:schemeClr val="bg2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017A20AA-AC8D-4CE1-AC2D-1056CE71C00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93490" y="4554679"/>
            <a:ext cx="6822160" cy="478314"/>
          </a:xfrm>
        </p:spPr>
        <p:txBody>
          <a:bodyPr>
            <a:noAutofit/>
          </a:bodyPr>
          <a:lstStyle>
            <a:lvl1pPr marL="0" indent="0" algn="l">
              <a:buNone/>
              <a:defRPr sz="2800" b="0">
                <a:solidFill>
                  <a:schemeClr val="bg2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C9731E35-80A5-4001-B410-E509360D9DB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093490" y="5950042"/>
            <a:ext cx="6822160" cy="478314"/>
          </a:xfrm>
        </p:spPr>
        <p:txBody>
          <a:bodyPr>
            <a:noAutofit/>
          </a:bodyPr>
          <a:lstStyle>
            <a:lvl1pPr marL="0" indent="0" algn="l">
              <a:buNone/>
              <a:defRPr sz="2800" b="0">
                <a:solidFill>
                  <a:schemeClr val="bg2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28" name="object 3">
            <a:extLst>
              <a:ext uri="{FF2B5EF4-FFF2-40B4-BE49-F238E27FC236}">
                <a16:creationId xmlns:a16="http://schemas.microsoft.com/office/drawing/2014/main" id="{4351C82B-70C5-4BE2-B4F4-78CB0946BB71}"/>
              </a:ext>
            </a:extLst>
          </p:cNvPr>
          <p:cNvSpPr/>
          <p:nvPr userDrawn="1"/>
        </p:nvSpPr>
        <p:spPr>
          <a:xfrm>
            <a:off x="622744" y="698499"/>
            <a:ext cx="663131" cy="45719"/>
          </a:xfrm>
          <a:custGeom>
            <a:avLst/>
            <a:gdLst/>
            <a:ahLst/>
            <a:cxnLst/>
            <a:rect l="l" t="t" r="r" b="b"/>
            <a:pathLst>
              <a:path w="762000">
                <a:moveTo>
                  <a:pt x="0" y="0"/>
                </a:moveTo>
                <a:lnTo>
                  <a:pt x="762000" y="0"/>
                </a:lnTo>
              </a:path>
            </a:pathLst>
          </a:custGeom>
          <a:ln w="63500">
            <a:solidFill>
              <a:srgbClr val="44A8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244B94C-1BFC-47ED-99BF-AFBBF7B139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6644" y="384050"/>
            <a:ext cx="10165462" cy="6858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2"/>
                </a:solidFill>
                <a:latin typeface="Montserrat Bold" panose="00000800000000000000" pitchFamily="2" charset="0"/>
              </a:defRPr>
            </a:lvl1pPr>
          </a:lstStyle>
          <a:p>
            <a:pPr lvl="0"/>
            <a:r>
              <a:rPr lang="en-US" dirty="0"/>
              <a:t>Slide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051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7">
            <a:extLst>
              <a:ext uri="{FF2B5EF4-FFF2-40B4-BE49-F238E27FC236}">
                <a16:creationId xmlns:a16="http://schemas.microsoft.com/office/drawing/2014/main" id="{5EA40B09-26EE-4142-B5CE-FB8C5758F2B3}"/>
              </a:ext>
            </a:extLst>
          </p:cNvPr>
          <p:cNvSpPr/>
          <p:nvPr userDrawn="1"/>
        </p:nvSpPr>
        <p:spPr>
          <a:xfrm>
            <a:off x="7518400" y="1803400"/>
            <a:ext cx="3606800" cy="889000"/>
          </a:xfrm>
          <a:custGeom>
            <a:avLst/>
            <a:gdLst/>
            <a:ahLst/>
            <a:cxnLst/>
            <a:rect l="l" t="t" r="r" b="b"/>
            <a:pathLst>
              <a:path w="3606800" h="889000">
                <a:moveTo>
                  <a:pt x="3162300" y="0"/>
                </a:moveTo>
                <a:lnTo>
                  <a:pt x="444500" y="0"/>
                </a:lnTo>
                <a:lnTo>
                  <a:pt x="396066" y="2608"/>
                </a:lnTo>
                <a:lnTo>
                  <a:pt x="349144" y="10252"/>
                </a:lnTo>
                <a:lnTo>
                  <a:pt x="304003" y="22660"/>
                </a:lnTo>
                <a:lnTo>
                  <a:pt x="260915" y="39562"/>
                </a:lnTo>
                <a:lnTo>
                  <a:pt x="220152" y="60687"/>
                </a:lnTo>
                <a:lnTo>
                  <a:pt x="181983" y="85762"/>
                </a:lnTo>
                <a:lnTo>
                  <a:pt x="146682" y="114517"/>
                </a:lnTo>
                <a:lnTo>
                  <a:pt x="114517" y="146682"/>
                </a:lnTo>
                <a:lnTo>
                  <a:pt x="85762" y="181983"/>
                </a:lnTo>
                <a:lnTo>
                  <a:pt x="60687" y="220152"/>
                </a:lnTo>
                <a:lnTo>
                  <a:pt x="39562" y="260915"/>
                </a:lnTo>
                <a:lnTo>
                  <a:pt x="22660" y="304003"/>
                </a:lnTo>
                <a:lnTo>
                  <a:pt x="10252" y="349144"/>
                </a:lnTo>
                <a:lnTo>
                  <a:pt x="2608" y="396066"/>
                </a:lnTo>
                <a:lnTo>
                  <a:pt x="0" y="444500"/>
                </a:lnTo>
                <a:lnTo>
                  <a:pt x="2608" y="492933"/>
                </a:lnTo>
                <a:lnTo>
                  <a:pt x="10252" y="539855"/>
                </a:lnTo>
                <a:lnTo>
                  <a:pt x="22660" y="584996"/>
                </a:lnTo>
                <a:lnTo>
                  <a:pt x="39562" y="628084"/>
                </a:lnTo>
                <a:lnTo>
                  <a:pt x="60687" y="668847"/>
                </a:lnTo>
                <a:lnTo>
                  <a:pt x="85762" y="707016"/>
                </a:lnTo>
                <a:lnTo>
                  <a:pt x="114517" y="742317"/>
                </a:lnTo>
                <a:lnTo>
                  <a:pt x="146682" y="774482"/>
                </a:lnTo>
                <a:lnTo>
                  <a:pt x="181983" y="803237"/>
                </a:lnTo>
                <a:lnTo>
                  <a:pt x="220152" y="828312"/>
                </a:lnTo>
                <a:lnTo>
                  <a:pt x="260915" y="849437"/>
                </a:lnTo>
                <a:lnTo>
                  <a:pt x="304003" y="866339"/>
                </a:lnTo>
                <a:lnTo>
                  <a:pt x="349144" y="878747"/>
                </a:lnTo>
                <a:lnTo>
                  <a:pt x="396066" y="886391"/>
                </a:lnTo>
                <a:lnTo>
                  <a:pt x="444500" y="889000"/>
                </a:lnTo>
                <a:lnTo>
                  <a:pt x="3162300" y="889000"/>
                </a:lnTo>
                <a:lnTo>
                  <a:pt x="3210733" y="886391"/>
                </a:lnTo>
                <a:lnTo>
                  <a:pt x="3257655" y="878747"/>
                </a:lnTo>
                <a:lnTo>
                  <a:pt x="3302796" y="866339"/>
                </a:lnTo>
                <a:lnTo>
                  <a:pt x="3345884" y="849437"/>
                </a:lnTo>
                <a:lnTo>
                  <a:pt x="3386647" y="828312"/>
                </a:lnTo>
                <a:lnTo>
                  <a:pt x="3424816" y="803237"/>
                </a:lnTo>
                <a:lnTo>
                  <a:pt x="3460117" y="774482"/>
                </a:lnTo>
                <a:lnTo>
                  <a:pt x="3492282" y="742317"/>
                </a:lnTo>
                <a:lnTo>
                  <a:pt x="3521037" y="707016"/>
                </a:lnTo>
                <a:lnTo>
                  <a:pt x="3546112" y="668847"/>
                </a:lnTo>
                <a:lnTo>
                  <a:pt x="3567237" y="628084"/>
                </a:lnTo>
                <a:lnTo>
                  <a:pt x="3584139" y="584996"/>
                </a:lnTo>
                <a:lnTo>
                  <a:pt x="3596547" y="539855"/>
                </a:lnTo>
                <a:lnTo>
                  <a:pt x="3604191" y="492933"/>
                </a:lnTo>
                <a:lnTo>
                  <a:pt x="3606800" y="444500"/>
                </a:lnTo>
                <a:lnTo>
                  <a:pt x="3604191" y="396066"/>
                </a:lnTo>
                <a:lnTo>
                  <a:pt x="3596547" y="349144"/>
                </a:lnTo>
                <a:lnTo>
                  <a:pt x="3584139" y="304003"/>
                </a:lnTo>
                <a:lnTo>
                  <a:pt x="3567237" y="260915"/>
                </a:lnTo>
                <a:lnTo>
                  <a:pt x="3546112" y="220152"/>
                </a:lnTo>
                <a:lnTo>
                  <a:pt x="3521037" y="181983"/>
                </a:lnTo>
                <a:lnTo>
                  <a:pt x="3492282" y="146682"/>
                </a:lnTo>
                <a:lnTo>
                  <a:pt x="3460117" y="114517"/>
                </a:lnTo>
                <a:lnTo>
                  <a:pt x="3424816" y="85762"/>
                </a:lnTo>
                <a:lnTo>
                  <a:pt x="3386647" y="60687"/>
                </a:lnTo>
                <a:lnTo>
                  <a:pt x="3345884" y="39562"/>
                </a:lnTo>
                <a:lnTo>
                  <a:pt x="3302796" y="22660"/>
                </a:lnTo>
                <a:lnTo>
                  <a:pt x="3257655" y="10252"/>
                </a:lnTo>
                <a:lnTo>
                  <a:pt x="3210733" y="2608"/>
                </a:lnTo>
                <a:lnTo>
                  <a:pt x="3162300" y="0"/>
                </a:lnTo>
                <a:close/>
              </a:path>
            </a:pathLst>
          </a:custGeom>
          <a:solidFill>
            <a:srgbClr val="44A8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47B5FCC0-4B3C-4A6F-B068-89C47BE655AB}"/>
              </a:ext>
            </a:extLst>
          </p:cNvPr>
          <p:cNvSpPr/>
          <p:nvPr userDrawn="1"/>
        </p:nvSpPr>
        <p:spPr>
          <a:xfrm>
            <a:off x="1155700" y="5156200"/>
            <a:ext cx="3924300" cy="889000"/>
          </a:xfrm>
          <a:custGeom>
            <a:avLst/>
            <a:gdLst/>
            <a:ahLst/>
            <a:cxnLst/>
            <a:rect l="l" t="t" r="r" b="b"/>
            <a:pathLst>
              <a:path w="3924300" h="889000">
                <a:moveTo>
                  <a:pt x="3479800" y="0"/>
                </a:moveTo>
                <a:lnTo>
                  <a:pt x="444500" y="0"/>
                </a:lnTo>
                <a:lnTo>
                  <a:pt x="396066" y="2608"/>
                </a:lnTo>
                <a:lnTo>
                  <a:pt x="349144" y="10252"/>
                </a:lnTo>
                <a:lnTo>
                  <a:pt x="304003" y="22660"/>
                </a:lnTo>
                <a:lnTo>
                  <a:pt x="260915" y="39562"/>
                </a:lnTo>
                <a:lnTo>
                  <a:pt x="220152" y="60687"/>
                </a:lnTo>
                <a:lnTo>
                  <a:pt x="181983" y="85762"/>
                </a:lnTo>
                <a:lnTo>
                  <a:pt x="146682" y="114517"/>
                </a:lnTo>
                <a:lnTo>
                  <a:pt x="114517" y="146682"/>
                </a:lnTo>
                <a:lnTo>
                  <a:pt x="85762" y="181983"/>
                </a:lnTo>
                <a:lnTo>
                  <a:pt x="60687" y="220152"/>
                </a:lnTo>
                <a:lnTo>
                  <a:pt x="39562" y="260915"/>
                </a:lnTo>
                <a:lnTo>
                  <a:pt x="22660" y="304003"/>
                </a:lnTo>
                <a:lnTo>
                  <a:pt x="10252" y="349144"/>
                </a:lnTo>
                <a:lnTo>
                  <a:pt x="2608" y="396066"/>
                </a:lnTo>
                <a:lnTo>
                  <a:pt x="0" y="444500"/>
                </a:lnTo>
                <a:lnTo>
                  <a:pt x="2608" y="492933"/>
                </a:lnTo>
                <a:lnTo>
                  <a:pt x="10252" y="539855"/>
                </a:lnTo>
                <a:lnTo>
                  <a:pt x="22660" y="584996"/>
                </a:lnTo>
                <a:lnTo>
                  <a:pt x="39562" y="628084"/>
                </a:lnTo>
                <a:lnTo>
                  <a:pt x="60687" y="668847"/>
                </a:lnTo>
                <a:lnTo>
                  <a:pt x="85762" y="707016"/>
                </a:lnTo>
                <a:lnTo>
                  <a:pt x="114517" y="742317"/>
                </a:lnTo>
                <a:lnTo>
                  <a:pt x="146682" y="774482"/>
                </a:lnTo>
                <a:lnTo>
                  <a:pt x="181983" y="803237"/>
                </a:lnTo>
                <a:lnTo>
                  <a:pt x="220152" y="828312"/>
                </a:lnTo>
                <a:lnTo>
                  <a:pt x="260915" y="849437"/>
                </a:lnTo>
                <a:lnTo>
                  <a:pt x="304003" y="866339"/>
                </a:lnTo>
                <a:lnTo>
                  <a:pt x="349144" y="878747"/>
                </a:lnTo>
                <a:lnTo>
                  <a:pt x="396066" y="886391"/>
                </a:lnTo>
                <a:lnTo>
                  <a:pt x="444500" y="889000"/>
                </a:lnTo>
                <a:lnTo>
                  <a:pt x="3479800" y="889000"/>
                </a:lnTo>
                <a:lnTo>
                  <a:pt x="3528233" y="886391"/>
                </a:lnTo>
                <a:lnTo>
                  <a:pt x="3575155" y="878747"/>
                </a:lnTo>
                <a:lnTo>
                  <a:pt x="3620296" y="866339"/>
                </a:lnTo>
                <a:lnTo>
                  <a:pt x="3663384" y="849437"/>
                </a:lnTo>
                <a:lnTo>
                  <a:pt x="3704147" y="828312"/>
                </a:lnTo>
                <a:lnTo>
                  <a:pt x="3742316" y="803237"/>
                </a:lnTo>
                <a:lnTo>
                  <a:pt x="3777617" y="774482"/>
                </a:lnTo>
                <a:lnTo>
                  <a:pt x="3809782" y="742317"/>
                </a:lnTo>
                <a:lnTo>
                  <a:pt x="3838537" y="707016"/>
                </a:lnTo>
                <a:lnTo>
                  <a:pt x="3863612" y="668847"/>
                </a:lnTo>
                <a:lnTo>
                  <a:pt x="3884737" y="628084"/>
                </a:lnTo>
                <a:lnTo>
                  <a:pt x="3901639" y="584996"/>
                </a:lnTo>
                <a:lnTo>
                  <a:pt x="3914047" y="539855"/>
                </a:lnTo>
                <a:lnTo>
                  <a:pt x="3921691" y="492933"/>
                </a:lnTo>
                <a:lnTo>
                  <a:pt x="3924300" y="444500"/>
                </a:lnTo>
                <a:lnTo>
                  <a:pt x="3921691" y="396066"/>
                </a:lnTo>
                <a:lnTo>
                  <a:pt x="3914047" y="349144"/>
                </a:lnTo>
                <a:lnTo>
                  <a:pt x="3901639" y="304003"/>
                </a:lnTo>
                <a:lnTo>
                  <a:pt x="3884737" y="260915"/>
                </a:lnTo>
                <a:lnTo>
                  <a:pt x="3863612" y="220152"/>
                </a:lnTo>
                <a:lnTo>
                  <a:pt x="3838537" y="181983"/>
                </a:lnTo>
                <a:lnTo>
                  <a:pt x="3809782" y="146682"/>
                </a:lnTo>
                <a:lnTo>
                  <a:pt x="3777617" y="114517"/>
                </a:lnTo>
                <a:lnTo>
                  <a:pt x="3742316" y="85762"/>
                </a:lnTo>
                <a:lnTo>
                  <a:pt x="3704147" y="60687"/>
                </a:lnTo>
                <a:lnTo>
                  <a:pt x="3663384" y="39562"/>
                </a:lnTo>
                <a:lnTo>
                  <a:pt x="3620296" y="22660"/>
                </a:lnTo>
                <a:lnTo>
                  <a:pt x="3575155" y="10252"/>
                </a:lnTo>
                <a:lnTo>
                  <a:pt x="3528233" y="2608"/>
                </a:lnTo>
                <a:lnTo>
                  <a:pt x="3479800" y="0"/>
                </a:lnTo>
                <a:close/>
              </a:path>
            </a:pathLst>
          </a:custGeom>
          <a:solidFill>
            <a:srgbClr val="44A8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3">
            <a:extLst>
              <a:ext uri="{FF2B5EF4-FFF2-40B4-BE49-F238E27FC236}">
                <a16:creationId xmlns:a16="http://schemas.microsoft.com/office/drawing/2014/main" id="{42EE9E57-DA6E-4492-B6D4-6336743A0209}"/>
              </a:ext>
            </a:extLst>
          </p:cNvPr>
          <p:cNvSpPr/>
          <p:nvPr userDrawn="1"/>
        </p:nvSpPr>
        <p:spPr>
          <a:xfrm>
            <a:off x="254000" y="4813300"/>
            <a:ext cx="1574800" cy="1574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4">
            <a:extLst>
              <a:ext uri="{FF2B5EF4-FFF2-40B4-BE49-F238E27FC236}">
                <a16:creationId xmlns:a16="http://schemas.microsoft.com/office/drawing/2014/main" id="{DB996AC8-5F17-4A14-96FD-C68730E28423}"/>
              </a:ext>
            </a:extLst>
          </p:cNvPr>
          <p:cNvSpPr/>
          <p:nvPr userDrawn="1"/>
        </p:nvSpPr>
        <p:spPr>
          <a:xfrm>
            <a:off x="381000" y="4940300"/>
            <a:ext cx="1320800" cy="1320800"/>
          </a:xfrm>
          <a:custGeom>
            <a:avLst/>
            <a:gdLst/>
            <a:ahLst/>
            <a:cxnLst/>
            <a:rect l="l" t="t" r="r" b="b"/>
            <a:pathLst>
              <a:path w="1320800" h="1320800">
                <a:moveTo>
                  <a:pt x="660400" y="0"/>
                </a:moveTo>
                <a:lnTo>
                  <a:pt x="613236" y="1658"/>
                </a:lnTo>
                <a:lnTo>
                  <a:pt x="566968" y="6558"/>
                </a:lnTo>
                <a:lnTo>
                  <a:pt x="521707" y="14588"/>
                </a:lnTo>
                <a:lnTo>
                  <a:pt x="477564" y="25636"/>
                </a:lnTo>
                <a:lnTo>
                  <a:pt x="434652" y="39591"/>
                </a:lnTo>
                <a:lnTo>
                  <a:pt x="393081" y="56340"/>
                </a:lnTo>
                <a:lnTo>
                  <a:pt x="352965" y="75773"/>
                </a:lnTo>
                <a:lnTo>
                  <a:pt x="314413" y="97777"/>
                </a:lnTo>
                <a:lnTo>
                  <a:pt x="277540" y="122240"/>
                </a:lnTo>
                <a:lnTo>
                  <a:pt x="242455" y="149052"/>
                </a:lnTo>
                <a:lnTo>
                  <a:pt x="209271" y="178099"/>
                </a:lnTo>
                <a:lnTo>
                  <a:pt x="178099" y="209271"/>
                </a:lnTo>
                <a:lnTo>
                  <a:pt x="149052" y="242455"/>
                </a:lnTo>
                <a:lnTo>
                  <a:pt x="122240" y="277540"/>
                </a:lnTo>
                <a:lnTo>
                  <a:pt x="97777" y="314413"/>
                </a:lnTo>
                <a:lnTo>
                  <a:pt x="75773" y="352965"/>
                </a:lnTo>
                <a:lnTo>
                  <a:pt x="56340" y="393081"/>
                </a:lnTo>
                <a:lnTo>
                  <a:pt x="39591" y="434652"/>
                </a:lnTo>
                <a:lnTo>
                  <a:pt x="25636" y="477564"/>
                </a:lnTo>
                <a:lnTo>
                  <a:pt x="14588" y="521707"/>
                </a:lnTo>
                <a:lnTo>
                  <a:pt x="6558" y="566968"/>
                </a:lnTo>
                <a:lnTo>
                  <a:pt x="1658" y="613236"/>
                </a:lnTo>
                <a:lnTo>
                  <a:pt x="0" y="660400"/>
                </a:lnTo>
                <a:lnTo>
                  <a:pt x="1658" y="707563"/>
                </a:lnTo>
                <a:lnTo>
                  <a:pt x="6558" y="753831"/>
                </a:lnTo>
                <a:lnTo>
                  <a:pt x="14588" y="799092"/>
                </a:lnTo>
                <a:lnTo>
                  <a:pt x="25636" y="843235"/>
                </a:lnTo>
                <a:lnTo>
                  <a:pt x="39591" y="886147"/>
                </a:lnTo>
                <a:lnTo>
                  <a:pt x="56340" y="927718"/>
                </a:lnTo>
                <a:lnTo>
                  <a:pt x="75773" y="967834"/>
                </a:lnTo>
                <a:lnTo>
                  <a:pt x="97777" y="1006386"/>
                </a:lnTo>
                <a:lnTo>
                  <a:pt x="122240" y="1043259"/>
                </a:lnTo>
                <a:lnTo>
                  <a:pt x="149052" y="1078344"/>
                </a:lnTo>
                <a:lnTo>
                  <a:pt x="178099" y="1111528"/>
                </a:lnTo>
                <a:lnTo>
                  <a:pt x="209271" y="1142700"/>
                </a:lnTo>
                <a:lnTo>
                  <a:pt x="242455" y="1171747"/>
                </a:lnTo>
                <a:lnTo>
                  <a:pt x="277540" y="1198559"/>
                </a:lnTo>
                <a:lnTo>
                  <a:pt x="314413" y="1223022"/>
                </a:lnTo>
                <a:lnTo>
                  <a:pt x="352965" y="1245026"/>
                </a:lnTo>
                <a:lnTo>
                  <a:pt x="393081" y="1264459"/>
                </a:lnTo>
                <a:lnTo>
                  <a:pt x="434652" y="1281208"/>
                </a:lnTo>
                <a:lnTo>
                  <a:pt x="477564" y="1295163"/>
                </a:lnTo>
                <a:lnTo>
                  <a:pt x="521707" y="1306211"/>
                </a:lnTo>
                <a:lnTo>
                  <a:pt x="566968" y="1314241"/>
                </a:lnTo>
                <a:lnTo>
                  <a:pt x="613236" y="1319141"/>
                </a:lnTo>
                <a:lnTo>
                  <a:pt x="660400" y="1320800"/>
                </a:lnTo>
                <a:lnTo>
                  <a:pt x="707563" y="1319141"/>
                </a:lnTo>
                <a:lnTo>
                  <a:pt x="753831" y="1314241"/>
                </a:lnTo>
                <a:lnTo>
                  <a:pt x="799092" y="1306211"/>
                </a:lnTo>
                <a:lnTo>
                  <a:pt x="843235" y="1295163"/>
                </a:lnTo>
                <a:lnTo>
                  <a:pt x="886147" y="1281208"/>
                </a:lnTo>
                <a:lnTo>
                  <a:pt x="927718" y="1264459"/>
                </a:lnTo>
                <a:lnTo>
                  <a:pt x="967834" y="1245026"/>
                </a:lnTo>
                <a:lnTo>
                  <a:pt x="1006386" y="1223022"/>
                </a:lnTo>
                <a:lnTo>
                  <a:pt x="1043259" y="1198559"/>
                </a:lnTo>
                <a:lnTo>
                  <a:pt x="1078344" y="1171747"/>
                </a:lnTo>
                <a:lnTo>
                  <a:pt x="1111528" y="1142700"/>
                </a:lnTo>
                <a:lnTo>
                  <a:pt x="1142700" y="1111528"/>
                </a:lnTo>
                <a:lnTo>
                  <a:pt x="1171747" y="1078344"/>
                </a:lnTo>
                <a:lnTo>
                  <a:pt x="1198559" y="1043259"/>
                </a:lnTo>
                <a:lnTo>
                  <a:pt x="1223022" y="1006386"/>
                </a:lnTo>
                <a:lnTo>
                  <a:pt x="1245026" y="967834"/>
                </a:lnTo>
                <a:lnTo>
                  <a:pt x="1264459" y="927718"/>
                </a:lnTo>
                <a:lnTo>
                  <a:pt x="1281208" y="886147"/>
                </a:lnTo>
                <a:lnTo>
                  <a:pt x="1295163" y="843235"/>
                </a:lnTo>
                <a:lnTo>
                  <a:pt x="1306211" y="799092"/>
                </a:lnTo>
                <a:lnTo>
                  <a:pt x="1314241" y="753831"/>
                </a:lnTo>
                <a:lnTo>
                  <a:pt x="1319141" y="707563"/>
                </a:lnTo>
                <a:lnTo>
                  <a:pt x="1320800" y="660400"/>
                </a:lnTo>
                <a:lnTo>
                  <a:pt x="1319141" y="613236"/>
                </a:lnTo>
                <a:lnTo>
                  <a:pt x="1314241" y="566968"/>
                </a:lnTo>
                <a:lnTo>
                  <a:pt x="1306211" y="521707"/>
                </a:lnTo>
                <a:lnTo>
                  <a:pt x="1295163" y="477564"/>
                </a:lnTo>
                <a:lnTo>
                  <a:pt x="1281208" y="434652"/>
                </a:lnTo>
                <a:lnTo>
                  <a:pt x="1264459" y="393081"/>
                </a:lnTo>
                <a:lnTo>
                  <a:pt x="1245026" y="352965"/>
                </a:lnTo>
                <a:lnTo>
                  <a:pt x="1223022" y="314413"/>
                </a:lnTo>
                <a:lnTo>
                  <a:pt x="1198559" y="277540"/>
                </a:lnTo>
                <a:lnTo>
                  <a:pt x="1171747" y="242455"/>
                </a:lnTo>
                <a:lnTo>
                  <a:pt x="1142700" y="209271"/>
                </a:lnTo>
                <a:lnTo>
                  <a:pt x="1111528" y="178099"/>
                </a:lnTo>
                <a:lnTo>
                  <a:pt x="1078344" y="149052"/>
                </a:lnTo>
                <a:lnTo>
                  <a:pt x="1043259" y="122240"/>
                </a:lnTo>
                <a:lnTo>
                  <a:pt x="1006386" y="97777"/>
                </a:lnTo>
                <a:lnTo>
                  <a:pt x="967834" y="75773"/>
                </a:lnTo>
                <a:lnTo>
                  <a:pt x="927718" y="56340"/>
                </a:lnTo>
                <a:lnTo>
                  <a:pt x="886147" y="39591"/>
                </a:lnTo>
                <a:lnTo>
                  <a:pt x="843235" y="25636"/>
                </a:lnTo>
                <a:lnTo>
                  <a:pt x="799092" y="14588"/>
                </a:lnTo>
                <a:lnTo>
                  <a:pt x="753831" y="6558"/>
                </a:lnTo>
                <a:lnTo>
                  <a:pt x="707563" y="1658"/>
                </a:lnTo>
                <a:lnTo>
                  <a:pt x="660400" y="0"/>
                </a:lnTo>
                <a:close/>
              </a:path>
            </a:pathLst>
          </a:custGeom>
          <a:solidFill>
            <a:srgbClr val="3685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8">
            <a:extLst>
              <a:ext uri="{FF2B5EF4-FFF2-40B4-BE49-F238E27FC236}">
                <a16:creationId xmlns:a16="http://schemas.microsoft.com/office/drawing/2014/main" id="{544B3E7D-7E0E-42E1-B5CC-906DBF324489}"/>
              </a:ext>
            </a:extLst>
          </p:cNvPr>
          <p:cNvSpPr/>
          <p:nvPr userDrawn="1"/>
        </p:nvSpPr>
        <p:spPr>
          <a:xfrm>
            <a:off x="10337800" y="1536700"/>
            <a:ext cx="1574800" cy="1574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9">
            <a:extLst>
              <a:ext uri="{FF2B5EF4-FFF2-40B4-BE49-F238E27FC236}">
                <a16:creationId xmlns:a16="http://schemas.microsoft.com/office/drawing/2014/main" id="{044E77E5-2573-4BBB-BCD6-44929E9311F9}"/>
              </a:ext>
            </a:extLst>
          </p:cNvPr>
          <p:cNvSpPr/>
          <p:nvPr userDrawn="1"/>
        </p:nvSpPr>
        <p:spPr>
          <a:xfrm>
            <a:off x="10464800" y="1587500"/>
            <a:ext cx="1320800" cy="1320800"/>
          </a:xfrm>
          <a:custGeom>
            <a:avLst/>
            <a:gdLst/>
            <a:ahLst/>
            <a:cxnLst/>
            <a:rect l="l" t="t" r="r" b="b"/>
            <a:pathLst>
              <a:path w="1320800" h="1320800">
                <a:moveTo>
                  <a:pt x="660400" y="0"/>
                </a:moveTo>
                <a:lnTo>
                  <a:pt x="613236" y="1658"/>
                </a:lnTo>
                <a:lnTo>
                  <a:pt x="566968" y="6558"/>
                </a:lnTo>
                <a:lnTo>
                  <a:pt x="521707" y="14588"/>
                </a:lnTo>
                <a:lnTo>
                  <a:pt x="477564" y="25636"/>
                </a:lnTo>
                <a:lnTo>
                  <a:pt x="434652" y="39591"/>
                </a:lnTo>
                <a:lnTo>
                  <a:pt x="393081" y="56340"/>
                </a:lnTo>
                <a:lnTo>
                  <a:pt x="352965" y="75773"/>
                </a:lnTo>
                <a:lnTo>
                  <a:pt x="314413" y="97777"/>
                </a:lnTo>
                <a:lnTo>
                  <a:pt x="277540" y="122240"/>
                </a:lnTo>
                <a:lnTo>
                  <a:pt x="242455" y="149052"/>
                </a:lnTo>
                <a:lnTo>
                  <a:pt x="209271" y="178099"/>
                </a:lnTo>
                <a:lnTo>
                  <a:pt x="178099" y="209271"/>
                </a:lnTo>
                <a:lnTo>
                  <a:pt x="149052" y="242455"/>
                </a:lnTo>
                <a:lnTo>
                  <a:pt x="122240" y="277540"/>
                </a:lnTo>
                <a:lnTo>
                  <a:pt x="97777" y="314413"/>
                </a:lnTo>
                <a:lnTo>
                  <a:pt x="75773" y="352965"/>
                </a:lnTo>
                <a:lnTo>
                  <a:pt x="56340" y="393081"/>
                </a:lnTo>
                <a:lnTo>
                  <a:pt x="39591" y="434652"/>
                </a:lnTo>
                <a:lnTo>
                  <a:pt x="25636" y="477564"/>
                </a:lnTo>
                <a:lnTo>
                  <a:pt x="14588" y="521707"/>
                </a:lnTo>
                <a:lnTo>
                  <a:pt x="6558" y="566968"/>
                </a:lnTo>
                <a:lnTo>
                  <a:pt x="1658" y="613236"/>
                </a:lnTo>
                <a:lnTo>
                  <a:pt x="0" y="660400"/>
                </a:lnTo>
                <a:lnTo>
                  <a:pt x="1658" y="707563"/>
                </a:lnTo>
                <a:lnTo>
                  <a:pt x="6558" y="753831"/>
                </a:lnTo>
                <a:lnTo>
                  <a:pt x="14588" y="799092"/>
                </a:lnTo>
                <a:lnTo>
                  <a:pt x="25636" y="843235"/>
                </a:lnTo>
                <a:lnTo>
                  <a:pt x="39591" y="886147"/>
                </a:lnTo>
                <a:lnTo>
                  <a:pt x="56340" y="927718"/>
                </a:lnTo>
                <a:lnTo>
                  <a:pt x="75773" y="967834"/>
                </a:lnTo>
                <a:lnTo>
                  <a:pt x="97777" y="1006386"/>
                </a:lnTo>
                <a:lnTo>
                  <a:pt x="122240" y="1043259"/>
                </a:lnTo>
                <a:lnTo>
                  <a:pt x="149052" y="1078344"/>
                </a:lnTo>
                <a:lnTo>
                  <a:pt x="178099" y="1111528"/>
                </a:lnTo>
                <a:lnTo>
                  <a:pt x="209271" y="1142700"/>
                </a:lnTo>
                <a:lnTo>
                  <a:pt x="242455" y="1171747"/>
                </a:lnTo>
                <a:lnTo>
                  <a:pt x="277540" y="1198559"/>
                </a:lnTo>
                <a:lnTo>
                  <a:pt x="314413" y="1223022"/>
                </a:lnTo>
                <a:lnTo>
                  <a:pt x="352965" y="1245026"/>
                </a:lnTo>
                <a:lnTo>
                  <a:pt x="393081" y="1264459"/>
                </a:lnTo>
                <a:lnTo>
                  <a:pt x="434652" y="1281208"/>
                </a:lnTo>
                <a:lnTo>
                  <a:pt x="477564" y="1295163"/>
                </a:lnTo>
                <a:lnTo>
                  <a:pt x="521707" y="1306211"/>
                </a:lnTo>
                <a:lnTo>
                  <a:pt x="566968" y="1314241"/>
                </a:lnTo>
                <a:lnTo>
                  <a:pt x="613236" y="1319141"/>
                </a:lnTo>
                <a:lnTo>
                  <a:pt x="660400" y="1320800"/>
                </a:lnTo>
                <a:lnTo>
                  <a:pt x="707563" y="1319141"/>
                </a:lnTo>
                <a:lnTo>
                  <a:pt x="753831" y="1314241"/>
                </a:lnTo>
                <a:lnTo>
                  <a:pt x="799092" y="1306211"/>
                </a:lnTo>
                <a:lnTo>
                  <a:pt x="843235" y="1295163"/>
                </a:lnTo>
                <a:lnTo>
                  <a:pt x="886147" y="1281208"/>
                </a:lnTo>
                <a:lnTo>
                  <a:pt x="927718" y="1264459"/>
                </a:lnTo>
                <a:lnTo>
                  <a:pt x="967834" y="1245026"/>
                </a:lnTo>
                <a:lnTo>
                  <a:pt x="1006386" y="1223022"/>
                </a:lnTo>
                <a:lnTo>
                  <a:pt x="1043259" y="1198559"/>
                </a:lnTo>
                <a:lnTo>
                  <a:pt x="1078344" y="1171747"/>
                </a:lnTo>
                <a:lnTo>
                  <a:pt x="1111528" y="1142700"/>
                </a:lnTo>
                <a:lnTo>
                  <a:pt x="1142700" y="1111528"/>
                </a:lnTo>
                <a:lnTo>
                  <a:pt x="1171747" y="1078344"/>
                </a:lnTo>
                <a:lnTo>
                  <a:pt x="1198559" y="1043259"/>
                </a:lnTo>
                <a:lnTo>
                  <a:pt x="1223022" y="1006386"/>
                </a:lnTo>
                <a:lnTo>
                  <a:pt x="1245026" y="967834"/>
                </a:lnTo>
                <a:lnTo>
                  <a:pt x="1264459" y="927718"/>
                </a:lnTo>
                <a:lnTo>
                  <a:pt x="1281208" y="886147"/>
                </a:lnTo>
                <a:lnTo>
                  <a:pt x="1295163" y="843235"/>
                </a:lnTo>
                <a:lnTo>
                  <a:pt x="1306211" y="799092"/>
                </a:lnTo>
                <a:lnTo>
                  <a:pt x="1314241" y="753831"/>
                </a:lnTo>
                <a:lnTo>
                  <a:pt x="1319141" y="707563"/>
                </a:lnTo>
                <a:lnTo>
                  <a:pt x="1320800" y="660400"/>
                </a:lnTo>
                <a:lnTo>
                  <a:pt x="1319141" y="613236"/>
                </a:lnTo>
                <a:lnTo>
                  <a:pt x="1314241" y="566968"/>
                </a:lnTo>
                <a:lnTo>
                  <a:pt x="1306211" y="521707"/>
                </a:lnTo>
                <a:lnTo>
                  <a:pt x="1295163" y="477564"/>
                </a:lnTo>
                <a:lnTo>
                  <a:pt x="1281208" y="434652"/>
                </a:lnTo>
                <a:lnTo>
                  <a:pt x="1264459" y="393081"/>
                </a:lnTo>
                <a:lnTo>
                  <a:pt x="1245026" y="352965"/>
                </a:lnTo>
                <a:lnTo>
                  <a:pt x="1223022" y="314413"/>
                </a:lnTo>
                <a:lnTo>
                  <a:pt x="1198559" y="277540"/>
                </a:lnTo>
                <a:lnTo>
                  <a:pt x="1171747" y="242455"/>
                </a:lnTo>
                <a:lnTo>
                  <a:pt x="1142700" y="209271"/>
                </a:lnTo>
                <a:lnTo>
                  <a:pt x="1111528" y="178099"/>
                </a:lnTo>
                <a:lnTo>
                  <a:pt x="1078344" y="149052"/>
                </a:lnTo>
                <a:lnTo>
                  <a:pt x="1043259" y="122240"/>
                </a:lnTo>
                <a:lnTo>
                  <a:pt x="1006386" y="97777"/>
                </a:lnTo>
                <a:lnTo>
                  <a:pt x="967834" y="75773"/>
                </a:lnTo>
                <a:lnTo>
                  <a:pt x="927718" y="56340"/>
                </a:lnTo>
                <a:lnTo>
                  <a:pt x="886147" y="39591"/>
                </a:lnTo>
                <a:lnTo>
                  <a:pt x="843235" y="25636"/>
                </a:lnTo>
                <a:lnTo>
                  <a:pt x="799092" y="14588"/>
                </a:lnTo>
                <a:lnTo>
                  <a:pt x="753831" y="6558"/>
                </a:lnTo>
                <a:lnTo>
                  <a:pt x="707563" y="1658"/>
                </a:lnTo>
                <a:lnTo>
                  <a:pt x="660400" y="0"/>
                </a:lnTo>
                <a:close/>
              </a:path>
            </a:pathLst>
          </a:custGeom>
          <a:solidFill>
            <a:srgbClr val="3685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0D3DE7B0-223D-4FFC-B82B-D6F1B52B7B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9493" y="1092199"/>
            <a:ext cx="7570105" cy="49345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44A9F8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defRPr>
            </a:lvl1pPr>
          </a:lstStyle>
          <a:p>
            <a:pPr lvl="0"/>
            <a:r>
              <a:rPr lang="en-US" dirty="0"/>
              <a:t>SLIDE SUBTITLE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E0C097-E517-4B2B-AF2E-CC1D1437FF5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89494" y="2008853"/>
            <a:ext cx="4730560" cy="2039271"/>
          </a:xfrm>
        </p:spPr>
        <p:txBody>
          <a:bodyPr/>
          <a:lstStyle>
            <a:lvl1pPr marL="0" indent="0">
              <a:buNone/>
              <a:defRPr>
                <a:solidFill>
                  <a:srgbClr val="424B5D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7" name="Picture Placeholder 2">
            <a:extLst>
              <a:ext uri="{FF2B5EF4-FFF2-40B4-BE49-F238E27FC236}">
                <a16:creationId xmlns:a16="http://schemas.microsoft.com/office/drawing/2014/main" id="{A8E943AD-9B2E-434A-819F-53E0DF9F3B4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20055" y="4048124"/>
            <a:ext cx="4882452" cy="2290639"/>
          </a:xfrm>
        </p:spPr>
        <p:txBody>
          <a:bodyPr/>
          <a:lstStyle>
            <a:lvl1pPr marL="0" indent="0">
              <a:buNone/>
              <a:defRPr>
                <a:solidFill>
                  <a:srgbClr val="424B5D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6EAC69E8-175E-41A2-8E98-5CB97380AE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190" y="5293454"/>
            <a:ext cx="708420" cy="614492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  <a:latin typeface="Montserrat Bold" panose="00000800000000000000" pitchFamily="2" charset="0"/>
              </a:defRPr>
            </a:lvl1pPr>
          </a:lstStyle>
          <a:p>
            <a:pPr lvl="0"/>
            <a:r>
              <a:rPr lang="en-US" dirty="0"/>
              <a:t>S</a:t>
            </a:r>
            <a:endParaRPr lang="en-GB" dirty="0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8B31B93A-588D-444C-98BC-143D55E731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25020" y="5329108"/>
            <a:ext cx="3132730" cy="578838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1774402A-8B7A-4B08-94F3-62FEC7CABF2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71985" y="1940654"/>
            <a:ext cx="708420" cy="614492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  <a:latin typeface="Montserrat Bold" panose="00000800000000000000" pitchFamily="2" charset="0"/>
              </a:defRPr>
            </a:lvl1pPr>
          </a:lstStyle>
          <a:p>
            <a:pPr lvl="0"/>
            <a:r>
              <a:rPr lang="en-US" dirty="0"/>
              <a:t>S</a:t>
            </a:r>
            <a:endParaRPr lang="en-GB" dirty="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4EAC525E-C372-4CC3-873A-94BCD5F086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39255" y="1993876"/>
            <a:ext cx="2777525" cy="578838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id="{FD945A94-8647-47AC-866E-4FF1CEDCF7A2}"/>
              </a:ext>
            </a:extLst>
          </p:cNvPr>
          <p:cNvSpPr/>
          <p:nvPr userDrawn="1"/>
        </p:nvSpPr>
        <p:spPr>
          <a:xfrm>
            <a:off x="622744" y="698499"/>
            <a:ext cx="663131" cy="45719"/>
          </a:xfrm>
          <a:custGeom>
            <a:avLst/>
            <a:gdLst/>
            <a:ahLst/>
            <a:cxnLst/>
            <a:rect l="l" t="t" r="r" b="b"/>
            <a:pathLst>
              <a:path w="762000">
                <a:moveTo>
                  <a:pt x="0" y="0"/>
                </a:moveTo>
                <a:lnTo>
                  <a:pt x="762000" y="0"/>
                </a:lnTo>
              </a:path>
            </a:pathLst>
          </a:custGeom>
          <a:ln w="63500">
            <a:solidFill>
              <a:srgbClr val="44A8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FB5F135-755E-4D72-B954-21F2C2BF1F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6644" y="384050"/>
            <a:ext cx="10165462" cy="685800"/>
          </a:xfrm>
        </p:spPr>
        <p:txBody>
          <a:bodyPr/>
          <a:lstStyle>
            <a:lvl1pPr marL="0" indent="0" algn="l">
              <a:buNone/>
              <a:defRPr>
                <a:solidFill>
                  <a:srgbClr val="424B5D"/>
                </a:solidFill>
                <a:latin typeface="Montserrat Bold" panose="00000800000000000000" pitchFamily="2" charset="0"/>
              </a:defRPr>
            </a:lvl1pPr>
          </a:lstStyle>
          <a:p>
            <a:pPr lvl="0"/>
            <a:r>
              <a:rPr lang="en-US" dirty="0"/>
              <a:t>Slide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403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8">
            <a:extLst>
              <a:ext uri="{FF2B5EF4-FFF2-40B4-BE49-F238E27FC236}">
                <a16:creationId xmlns:a16="http://schemas.microsoft.com/office/drawing/2014/main" id="{8259A576-CA98-405F-BD15-F59FD1A23071}"/>
              </a:ext>
            </a:extLst>
          </p:cNvPr>
          <p:cNvSpPr/>
          <p:nvPr userDrawn="1"/>
        </p:nvSpPr>
        <p:spPr>
          <a:xfrm>
            <a:off x="389324" y="2324874"/>
            <a:ext cx="1691913" cy="2174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B71712A4-9DA2-4A3D-9B89-E9837CCC55FD}"/>
              </a:ext>
            </a:extLst>
          </p:cNvPr>
          <p:cNvSpPr/>
          <p:nvPr userDrawn="1"/>
        </p:nvSpPr>
        <p:spPr>
          <a:xfrm>
            <a:off x="386187" y="2946482"/>
            <a:ext cx="8158537" cy="5138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F9DD0A67-A3CA-4E95-93BF-4A3100ED9289}"/>
              </a:ext>
            </a:extLst>
          </p:cNvPr>
          <p:cNvSpPr/>
          <p:nvPr userDrawn="1"/>
        </p:nvSpPr>
        <p:spPr>
          <a:xfrm>
            <a:off x="389324" y="4077474"/>
            <a:ext cx="1937518" cy="2174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6">
            <a:extLst>
              <a:ext uri="{FF2B5EF4-FFF2-40B4-BE49-F238E27FC236}">
                <a16:creationId xmlns:a16="http://schemas.microsoft.com/office/drawing/2014/main" id="{BC9C5736-A977-43A8-98C2-054D1D9D88FA}"/>
              </a:ext>
            </a:extLst>
          </p:cNvPr>
          <p:cNvSpPr/>
          <p:nvPr userDrawn="1"/>
        </p:nvSpPr>
        <p:spPr>
          <a:xfrm>
            <a:off x="388842" y="4559382"/>
            <a:ext cx="8085766" cy="80595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73913E8-1178-49E8-8B6E-27C7EC2AD4B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0"/>
            <a:ext cx="12192000" cy="693981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6574992-374E-4818-BE08-F56092EF4DC9}"/>
              </a:ext>
            </a:extLst>
          </p:cNvPr>
          <p:cNvSpPr txBox="1"/>
          <p:nvPr userDrawn="1"/>
        </p:nvSpPr>
        <p:spPr>
          <a:xfrm>
            <a:off x="268305" y="1401740"/>
            <a:ext cx="7393404" cy="916186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144000" tIns="108000" rIns="144000" bIns="108000" rtlCol="0">
            <a:spAutoFit/>
          </a:bodyPr>
          <a:lstStyle/>
          <a:p>
            <a:pPr algn="l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GB" sz="4400" dirty="0">
                <a:solidFill>
                  <a:schemeClr val="bg2"/>
                </a:solidFill>
                <a:latin typeface="Montserrat Bold" panose="00000800000000000000" pitchFamily="2" charset="0"/>
              </a:rPr>
              <a:t>QUESTIONS</a:t>
            </a:r>
            <a:r>
              <a:rPr lang="en-GB" sz="4400" dirty="0">
                <a:solidFill>
                  <a:schemeClr val="bg2"/>
                </a:solidFill>
                <a:latin typeface="+mj-lt"/>
              </a:rPr>
              <a:t>?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2EAB88C5-C58B-4AD2-9A0D-F89CFFFBA44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692639" y="6016921"/>
            <a:ext cx="2259331" cy="71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13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248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403F5F2-BA1B-4A39-A03D-AD9E046944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8816" y="6397196"/>
            <a:ext cx="808713" cy="308845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5373AC-9AA7-423B-BA00-BA1C74164DBD}" type="datetime1">
              <a:rPr lang="en-US" smtClean="0"/>
              <a:pPr/>
              <a:t>12/9/2022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2BCD1B1-3A00-45B1-B516-6B8E7FBC47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97529" y="6397196"/>
            <a:ext cx="10567285" cy="308845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902A4B2-CB08-42CE-A814-FBDF345C2F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6412" y="6397196"/>
            <a:ext cx="428822" cy="308845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014DD1E-5D91-48A3-AD6D-45FBA980D10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B770C392-3003-4C35-9625-BB041F825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405" y="100750"/>
            <a:ext cx="9506047" cy="882654"/>
          </a:xfrm>
          <a:prstGeom prst="rect">
            <a:avLst/>
          </a:prstGeom>
        </p:spPr>
        <p:txBody>
          <a:bodyPr vert="horz" lIns="108000" tIns="36000" rIns="108000" bIns="3600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0CBFB32-9F46-4F2F-8A54-9EE8BED278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413" y="1138844"/>
            <a:ext cx="11804822" cy="5242906"/>
          </a:xfrm>
          <a:prstGeom prst="rect">
            <a:avLst/>
          </a:prstGeom>
        </p:spPr>
        <p:txBody>
          <a:bodyPr vert="horz" lIns="108000" tIns="36000" rIns="108000" bIns="36000" rtlCol="0">
            <a:norm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789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7" r:id="rId2"/>
    <p:sldLayoutId id="2147483697" r:id="rId3"/>
    <p:sldLayoutId id="2147483686" r:id="rId4"/>
    <p:sldLayoutId id="2147483692" r:id="rId5"/>
    <p:sldLayoutId id="2147483681" r:id="rId6"/>
    <p:sldLayoutId id="2147483693" r:id="rId7"/>
    <p:sldLayoutId id="2147483694" r:id="rId8"/>
    <p:sldLayoutId id="2147483696" r:id="rId9"/>
    <p:sldLayoutId id="2147483683" r:id="rId10"/>
    <p:sldLayoutId id="2147483695" r:id="rId11"/>
    <p:sldLayoutId id="2147483699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hf hdr="0" ftr="0" dt="0"/>
  <p:txStyles>
    <p:titleStyle>
      <a:lvl1pPr algn="l" defTabSz="1218438" rtl="0" eaLnBrk="1" latinLnBrk="1" hangingPunct="1">
        <a:spcBef>
          <a:spcPct val="0"/>
        </a:spcBef>
        <a:buNone/>
        <a:defRPr sz="3998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915" indent="-456915" algn="l" defTabSz="1218438" rtl="0" eaLnBrk="1" latinLnBrk="1" hangingPunct="1">
        <a:lnSpc>
          <a:spcPct val="105000"/>
        </a:lnSpc>
        <a:spcBef>
          <a:spcPts val="600"/>
        </a:spcBef>
        <a:spcAft>
          <a:spcPts val="600"/>
        </a:spcAft>
        <a:buFont typeface="Wingdings" panose="05000000000000000000" pitchFamily="2" charset="2"/>
        <a:buChar char="§"/>
        <a:defRPr sz="3398" kern="1200">
          <a:solidFill>
            <a:schemeClr val="tx1"/>
          </a:solidFill>
          <a:latin typeface="+mn-lt"/>
          <a:ea typeface="+mn-ea"/>
          <a:cs typeface="+mn-cs"/>
        </a:defRPr>
      </a:lvl1pPr>
      <a:lvl2pPr marL="989981" indent="-380762" algn="l" defTabSz="1218438" rtl="0" eaLnBrk="1" latinLnBrk="1" hangingPunct="1">
        <a:lnSpc>
          <a:spcPct val="105000"/>
        </a:lnSpc>
        <a:spcBef>
          <a:spcPts val="600"/>
        </a:spcBef>
        <a:spcAft>
          <a:spcPts val="600"/>
        </a:spcAft>
        <a:buFont typeface="Wingdings" panose="05000000000000000000" pitchFamily="2" charset="2"/>
        <a:buChar char="§"/>
        <a:defRPr sz="3198" kern="1200">
          <a:solidFill>
            <a:schemeClr val="tx1"/>
          </a:solidFill>
          <a:latin typeface="+mn-lt"/>
          <a:ea typeface="+mn-ea"/>
          <a:cs typeface="+mn-cs"/>
        </a:defRPr>
      </a:lvl2pPr>
      <a:lvl3pPr marL="1523048" indent="-304610" algn="l" defTabSz="1218438" rtl="0" eaLnBrk="1" latinLnBrk="1" hangingPunct="1">
        <a:lnSpc>
          <a:spcPct val="105000"/>
        </a:lnSpc>
        <a:spcBef>
          <a:spcPts val="600"/>
        </a:spcBef>
        <a:spcAft>
          <a:spcPts val="600"/>
        </a:spcAft>
        <a:buFont typeface="Wingdings" panose="05000000000000000000" pitchFamily="2" charset="2"/>
        <a:buChar char="§"/>
        <a:defRPr sz="2998" kern="1200">
          <a:solidFill>
            <a:schemeClr val="tx1"/>
          </a:solidFill>
          <a:latin typeface="+mn-lt"/>
          <a:ea typeface="+mn-ea"/>
          <a:cs typeface="+mn-cs"/>
        </a:defRPr>
      </a:lvl3pPr>
      <a:lvl4pPr marL="2132267" indent="-304610" algn="l" defTabSz="1218438" rtl="0" eaLnBrk="1" latinLnBrk="1" hangingPunct="1">
        <a:lnSpc>
          <a:spcPct val="105000"/>
        </a:lnSpc>
        <a:spcBef>
          <a:spcPts val="600"/>
        </a:spcBef>
        <a:spcAft>
          <a:spcPts val="600"/>
        </a:spcAft>
        <a:buFont typeface="Wingdings" panose="05000000000000000000" pitchFamily="2" charset="2"/>
        <a:buChar char="§"/>
        <a:defRPr sz="2798" kern="1200">
          <a:solidFill>
            <a:schemeClr val="tx1"/>
          </a:solidFill>
          <a:latin typeface="+mn-lt"/>
          <a:ea typeface="+mn-ea"/>
          <a:cs typeface="+mn-cs"/>
        </a:defRPr>
      </a:lvl4pPr>
      <a:lvl5pPr marL="2741485" indent="-304610" algn="l" defTabSz="1218438" rtl="0" eaLnBrk="1" latinLnBrk="1" hangingPunct="1">
        <a:lnSpc>
          <a:spcPct val="105000"/>
        </a:lnSpc>
        <a:spcBef>
          <a:spcPts val="600"/>
        </a:spcBef>
        <a:spcAft>
          <a:spcPts val="600"/>
        </a:spcAft>
        <a:buFont typeface="Wingdings" panose="05000000000000000000" pitchFamily="2" charset="2"/>
        <a:buChar char="§"/>
        <a:defRPr sz="2598" kern="1200">
          <a:solidFill>
            <a:schemeClr val="tx1"/>
          </a:solidFill>
          <a:latin typeface="+mn-lt"/>
          <a:ea typeface="+mn-ea"/>
          <a:cs typeface="+mn-cs"/>
        </a:defRPr>
      </a:lvl5pPr>
      <a:lvl6pPr marL="3350704" indent="-304610" algn="l" defTabSz="1218438" rtl="0" eaLnBrk="1" latinLnBrk="1" hangingPunct="1">
        <a:spcBef>
          <a:spcPct val="20000"/>
        </a:spcBef>
        <a:buFont typeface="Arial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59924" indent="-304610" algn="l" defTabSz="1218438" rtl="0" eaLnBrk="1" latinLnBrk="1" hangingPunct="1">
        <a:spcBef>
          <a:spcPct val="20000"/>
        </a:spcBef>
        <a:buFont typeface="Arial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69143" indent="-304610" algn="l" defTabSz="1218438" rtl="0" eaLnBrk="1" latinLnBrk="1" hangingPunct="1">
        <a:spcBef>
          <a:spcPct val="20000"/>
        </a:spcBef>
        <a:buFont typeface="Arial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78362" indent="-304610" algn="l" defTabSz="1218438" rtl="0" eaLnBrk="1" latinLnBrk="1" hangingPunct="1">
        <a:spcBef>
          <a:spcPct val="20000"/>
        </a:spcBef>
        <a:buFont typeface="Arial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8438" rtl="0" eaLnBrk="1" latinLnBrk="1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1pPr>
      <a:lvl2pPr marL="609219" algn="l" defTabSz="1218438" rtl="0" eaLnBrk="1" latinLnBrk="1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218438" algn="l" defTabSz="1218438" rtl="0" eaLnBrk="1" latinLnBrk="1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3pPr>
      <a:lvl4pPr marL="1827657" algn="l" defTabSz="1218438" rtl="0" eaLnBrk="1" latinLnBrk="1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4pPr>
      <a:lvl5pPr marL="2436876" algn="l" defTabSz="1218438" rtl="0" eaLnBrk="1" latinLnBrk="1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5pPr>
      <a:lvl6pPr marL="3046096" algn="l" defTabSz="1218438" rtl="0" eaLnBrk="1" latinLnBrk="1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6pPr>
      <a:lvl7pPr marL="3655315" algn="l" defTabSz="1218438" rtl="0" eaLnBrk="1" latinLnBrk="1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7pPr>
      <a:lvl8pPr marL="4264533" algn="l" defTabSz="1218438" rtl="0" eaLnBrk="1" latinLnBrk="1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8pPr>
      <a:lvl9pPr marL="4873752" algn="l" defTabSz="1218438" rtl="0" eaLnBrk="1" latinLnBrk="1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184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fewgoodengineers.com/SinglePage_app.html" TargetMode="External"/><Relationship Id="rId3" Type="http://schemas.openxmlformats.org/officeDocument/2006/relationships/hyperlink" Target="https://www.educative.io/answers/what-is-server-side-rendering" TargetMode="External"/><Relationship Id="rId7" Type="http://schemas.openxmlformats.org/officeDocument/2006/relationships/hyperlink" Target="https://www.botify.com/blog/dynamic-rendering-seo" TargetMode="External"/><Relationship Id="rId2" Type="http://schemas.openxmlformats.org/officeDocument/2006/relationships/hyperlink" Target="https://dev.to/gopal1996/understanding-reflow-and-repaint-in-the-browser-1jb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handulanethmal.github.io/programming/web/Static-Dynamic-Websites/" TargetMode="External"/><Relationship Id="rId5" Type="http://schemas.openxmlformats.org/officeDocument/2006/relationships/hyperlink" Target="https://www.lumar.io/ebooks/javascript-seo-guide/different-rendering-methods/" TargetMode="External"/><Relationship Id="rId10" Type="http://schemas.openxmlformats.org/officeDocument/2006/relationships/hyperlink" Target="https://www.youtube.com/watch?v=PFwUbgvpdaQ&amp;t=137s&amp;ab_channel=GoogleSearchCentral" TargetMode="External"/><Relationship Id="rId4" Type="http://schemas.openxmlformats.org/officeDocument/2006/relationships/hyperlink" Target="https://kontent.ai/blog/pre-rendered-server-rendered-or-hybrid-which-should-i-use/" TargetMode="External"/><Relationship Id="rId9" Type="http://schemas.openxmlformats.org/officeDocument/2006/relationships/hyperlink" Target="https://web.dev/rendering-on-the-we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y be an image of 3 people and text that says '1/// семинар Heroes of JS World 10 декември ивайло папазов тихомира паричкова александър гръмов александър кондов 台 Software University'">
            <a:extLst>
              <a:ext uri="{FF2B5EF4-FFF2-40B4-BE49-F238E27FC236}">
                <a16:creationId xmlns:a16="http://schemas.microsoft.com/office/drawing/2014/main" id="{0E7174D5-5F0C-2A8A-DECA-10350D655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0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00DCA28-4D65-4B5E-8BC4-4B752F7B7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Ivaylo Papazov</a:t>
            </a:r>
            <a:endParaRPr lang="bg-BG" dirty="0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02E2CFF9-FE22-4DFE-8352-0B17F4938D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640080" lvl="1">
              <a:lnSpc>
                <a:spcPct val="100000"/>
              </a:lnSpc>
            </a:pPr>
            <a:r>
              <a:rPr lang="en-US" sz="2800" dirty="0"/>
              <a:t>Senior Software Engineer at </a:t>
            </a:r>
            <a:r>
              <a:rPr lang="en-US" sz="2800" dirty="0" err="1"/>
              <a:t>Payhawk</a:t>
            </a:r>
            <a:endParaRPr lang="bg-BG" sz="2800" dirty="0"/>
          </a:p>
          <a:p>
            <a:pPr marL="640080" lvl="1">
              <a:lnSpc>
                <a:spcPct val="100000"/>
              </a:lnSpc>
            </a:pPr>
            <a:r>
              <a:rPr lang="en-US" sz="2800" dirty="0"/>
              <a:t>Trainer at </a:t>
            </a:r>
            <a:r>
              <a:rPr lang="en-US" sz="2800" dirty="0" err="1"/>
              <a:t>SoftUni</a:t>
            </a:r>
            <a:r>
              <a:rPr lang="en-US" sz="2800" dirty="0"/>
              <a:t> 4+</a:t>
            </a:r>
            <a:endParaRPr lang="bg-BG" sz="2800" dirty="0"/>
          </a:p>
          <a:p>
            <a:pPr marL="640080" lvl="1">
              <a:lnSpc>
                <a:spcPct val="100000"/>
              </a:lnSpc>
            </a:pPr>
            <a:r>
              <a:rPr lang="en-US" sz="2800" dirty="0"/>
              <a:t>Experience with JS, React, Node.js, MongoDB</a:t>
            </a:r>
          </a:p>
          <a:p>
            <a:pPr marL="640080" lvl="1">
              <a:lnSpc>
                <a:spcPct val="100000"/>
              </a:lnSpc>
            </a:pPr>
            <a:r>
              <a:rPr lang="en-US" sz="2800" dirty="0"/>
              <a:t>6+ years professional experience</a:t>
            </a:r>
            <a:endParaRPr lang="bg-BG" sz="2800" dirty="0"/>
          </a:p>
        </p:txBody>
      </p:sp>
      <p:pic>
        <p:nvPicPr>
          <p:cNvPr id="4" name="Picture 4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9440EBF6-0F09-4DA6-B86F-63768439C7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884" y="1651864"/>
            <a:ext cx="3366597" cy="3554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260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495"/>
    </mc:Choice>
    <mc:Fallback xmlns="">
      <p:transition spd="slow" advClick="0" advTm="1495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8FA2AF7-F3A8-4008-BDDE-35758CFB1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SSR the future of WEB?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4C6338-9F81-4855-9B76-2BB876D391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Past, present and future</a:t>
            </a:r>
          </a:p>
        </p:txBody>
      </p:sp>
    </p:spTree>
    <p:extLst>
      <p:ext uri="{BB962C8B-B14F-4D97-AF65-F5344CB8AC3E}">
        <p14:creationId xmlns:p14="http://schemas.microsoft.com/office/powerpoint/2010/main" val="3215379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F0A8671-81E0-48DF-8480-5DB9A4322D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40649" y="3180350"/>
            <a:ext cx="3902379" cy="497299"/>
          </a:xfrm>
        </p:spPr>
        <p:txBody>
          <a:bodyPr/>
          <a:lstStyle/>
          <a:p>
            <a:r>
              <a:rPr lang="en-GB" sz="2800" dirty="0"/>
              <a:t>Browser Rendering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CA7C5EE-A58E-4127-B29A-7601A7E0F4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15604" y="3793603"/>
            <a:ext cx="2310204" cy="367579"/>
          </a:xfrm>
        </p:spPr>
        <p:txBody>
          <a:bodyPr>
            <a:noAutofit/>
          </a:bodyPr>
          <a:lstStyle/>
          <a:p>
            <a:r>
              <a:rPr lang="en-GB" sz="1800" dirty="0"/>
              <a:t>HTML Generation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ED29BAF-56D4-4A42-A6CE-31E54CAB36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What is Rendering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528B12-141D-2A4D-7F1D-DC78A7F35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2787" y="3701968"/>
            <a:ext cx="3458102" cy="13977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39708F-04A4-C206-83D3-5E6C0C88D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901" y="2504773"/>
            <a:ext cx="2343028" cy="102295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FDB812B-C52E-6319-2215-CD26F20519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6644" y="2603220"/>
            <a:ext cx="241483" cy="24018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B08CA79-7B3D-20A9-FB45-01F7BD491196}"/>
              </a:ext>
            </a:extLst>
          </p:cNvPr>
          <p:cNvSpPr txBox="1"/>
          <p:nvPr/>
        </p:nvSpPr>
        <p:spPr>
          <a:xfrm>
            <a:off x="1588127" y="921514"/>
            <a:ext cx="3902379" cy="588339"/>
          </a:xfrm>
          <a:prstGeom prst="rect">
            <a:avLst/>
          </a:prstGeom>
          <a:noFill/>
          <a:ln w="12700">
            <a:noFill/>
          </a:ln>
        </p:spPr>
        <p:txBody>
          <a:bodyPr vert="horz" wrap="none" lIns="144000" tIns="108000" rIns="144000" bIns="108000" rtlCol="0">
            <a:spAutoFit/>
          </a:bodyPr>
          <a:lstStyle/>
          <a:p>
            <a:pPr algn="l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400" dirty="0"/>
              <a:t>Generation of visualization</a:t>
            </a:r>
            <a:endParaRPr lang="bg-BG" sz="2400" dirty="0"/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6145D862-93F4-92C7-7193-1895546E6A90}"/>
              </a:ext>
            </a:extLst>
          </p:cNvPr>
          <p:cNvSpPr txBox="1">
            <a:spLocks/>
          </p:cNvSpPr>
          <p:nvPr/>
        </p:nvSpPr>
        <p:spPr>
          <a:xfrm>
            <a:off x="1256271" y="2162360"/>
            <a:ext cx="2232880" cy="313239"/>
          </a:xfrm>
          <a:prstGeom prst="rect">
            <a:avLst/>
          </a:prstGeom>
        </p:spPr>
        <p:txBody>
          <a:bodyPr vert="horz" lIns="108000" tIns="36000" rIns="108000" bIns="36000" rtlCol="0">
            <a:noAutofit/>
          </a:bodyPr>
          <a:lstStyle>
            <a:lvl1pPr marL="0" indent="0" algn="ctr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  <a:defRPr sz="3200" kern="1200">
                <a:solidFill>
                  <a:schemeClr val="bg2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989981" indent="-380762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31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048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9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267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1485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070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992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9143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8362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Rendering Engines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35059F0-BE59-65D2-1894-08DCDD8CF26A}"/>
              </a:ext>
            </a:extLst>
          </p:cNvPr>
          <p:cNvSpPr/>
          <p:nvPr/>
        </p:nvSpPr>
        <p:spPr bwMode="auto">
          <a:xfrm>
            <a:off x="8773812" y="2848331"/>
            <a:ext cx="2193787" cy="2205670"/>
          </a:xfrm>
          <a:prstGeom prst="ellipse">
            <a:avLst/>
          </a:prstGeom>
          <a:noFill/>
          <a:ln w="381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bg-BG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42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3" grpId="0" build="p"/>
      <p:bldP spid="23" grpId="0"/>
      <p:bldP spid="28" grpId="0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46164F-90DB-4208-8097-67E7847B67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1989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045FB3-CF67-4733-9F2B-7DB33BF0D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1990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5D2746-622B-4CAE-91BF-FDEAA4D0F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1993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D1028A2-9136-4964-9E4D-D3DCD78C8DC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Tim Berners-Lee invented WWW</a:t>
            </a:r>
          </a:p>
          <a:p>
            <a:endParaRPr lang="en-GB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69811C96-6725-4345-8242-237C76CD522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/>
              <a:t>First running web server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61915FD3-46B3-4EBC-B382-14FCA880B56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HTML was created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7CE13EF5-7BA7-4B36-A7D4-E1F90F1031F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 dirty="0"/>
              <a:t>JavaScript was invented by Brendan </a:t>
            </a:r>
            <a:r>
              <a:rPr lang="en-GB" dirty="0" err="1"/>
              <a:t>Eich</a:t>
            </a:r>
            <a:endParaRPr lang="en-GB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56D1E79-1C38-4367-B783-B79D4B9065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History of web, early years</a:t>
            </a:r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844E240-760B-CCA3-3D18-AB2C873C3C6B}"/>
              </a:ext>
            </a:extLst>
          </p:cNvPr>
          <p:cNvSpPr txBox="1">
            <a:spLocks/>
          </p:cNvSpPr>
          <p:nvPr/>
        </p:nvSpPr>
        <p:spPr>
          <a:xfrm>
            <a:off x="255881" y="5777114"/>
            <a:ext cx="3009747" cy="824170"/>
          </a:xfrm>
          <a:prstGeom prst="rect">
            <a:avLst/>
          </a:prstGeom>
        </p:spPr>
        <p:txBody>
          <a:bodyPr vert="horz" lIns="108000" tIns="36000" rIns="108000" bIns="36000" rtlCol="0">
            <a:noAutofit/>
          </a:bodyPr>
          <a:lstStyle>
            <a:lvl1pPr marL="0" indent="0" algn="ctr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  <a:defRPr sz="4800" kern="1200">
                <a:solidFill>
                  <a:schemeClr val="bg2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  <a:lvl2pPr marL="989981" indent="-380762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31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048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9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267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1485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070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992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9143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8362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1995</a:t>
            </a:r>
          </a:p>
        </p:txBody>
      </p:sp>
    </p:spTree>
    <p:extLst>
      <p:ext uri="{BB962C8B-B14F-4D97-AF65-F5344CB8AC3E}">
        <p14:creationId xmlns:p14="http://schemas.microsoft.com/office/powerpoint/2010/main" val="300655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20" grpId="0" build="p"/>
      <p:bldP spid="21" grpId="0" build="p"/>
      <p:bldP spid="22" grpId="0" build="p"/>
      <p:bldP spid="23" grpId="0" build="p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8301E83-1AEF-8456-818C-60CB2F15D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1019175"/>
            <a:ext cx="8572500" cy="48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55B58ED-0264-33F0-F49F-3FC355AFCBE0}"/>
              </a:ext>
            </a:extLst>
          </p:cNvPr>
          <p:cNvSpPr/>
          <p:nvPr/>
        </p:nvSpPr>
        <p:spPr bwMode="auto">
          <a:xfrm>
            <a:off x="1683026" y="4876800"/>
            <a:ext cx="3836504" cy="962025"/>
          </a:xfrm>
          <a:prstGeom prst="rect">
            <a:avLst/>
          </a:prstGeom>
          <a:solidFill>
            <a:srgbClr val="EEEEEE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bg-BG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1B0BF8-C01C-8173-BC79-151394023746}"/>
              </a:ext>
            </a:extLst>
          </p:cNvPr>
          <p:cNvSpPr/>
          <p:nvPr/>
        </p:nvSpPr>
        <p:spPr bwMode="auto">
          <a:xfrm>
            <a:off x="5777948" y="715617"/>
            <a:ext cx="4604302" cy="5287618"/>
          </a:xfrm>
          <a:prstGeom prst="rect">
            <a:avLst/>
          </a:prstGeom>
          <a:solidFill>
            <a:srgbClr val="EEEEEE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bg-BG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7670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46164F-90DB-4208-8097-67E7847B67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1996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045FB3-CF67-4733-9F2B-7DB33BF0D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1999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5D2746-622B-4CAE-91BF-FDEAA4D0F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2005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D1028A2-9136-4964-9E4D-D3DCD78C8DC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CSS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69811C96-6725-4345-8242-237C76CD522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/>
              <a:t>AJAX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61915FD3-46B3-4EBC-B382-14FCA880B56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Google Maps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7CE13EF5-7BA7-4B36-A7D4-E1F90F1031F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 dirty="0"/>
              <a:t>jQuery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56D1E79-1C38-4367-B783-B79D4B9065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History of web, dawn of SPA</a:t>
            </a:r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844E240-760B-CCA3-3D18-AB2C873C3C6B}"/>
              </a:ext>
            </a:extLst>
          </p:cNvPr>
          <p:cNvSpPr txBox="1">
            <a:spLocks/>
          </p:cNvSpPr>
          <p:nvPr/>
        </p:nvSpPr>
        <p:spPr>
          <a:xfrm>
            <a:off x="255881" y="5777114"/>
            <a:ext cx="3009747" cy="824170"/>
          </a:xfrm>
          <a:prstGeom prst="rect">
            <a:avLst/>
          </a:prstGeom>
        </p:spPr>
        <p:txBody>
          <a:bodyPr vert="horz" lIns="108000" tIns="36000" rIns="108000" bIns="36000" rtlCol="0">
            <a:noAutofit/>
          </a:bodyPr>
          <a:lstStyle>
            <a:lvl1pPr marL="0" indent="0" algn="ctr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  <a:defRPr sz="4800" kern="1200">
                <a:solidFill>
                  <a:schemeClr val="bg2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  <a:lvl2pPr marL="989981" indent="-380762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31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048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9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267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1485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070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992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9143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8362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2006</a:t>
            </a:r>
          </a:p>
        </p:txBody>
      </p:sp>
    </p:spTree>
    <p:extLst>
      <p:ext uri="{BB962C8B-B14F-4D97-AF65-F5344CB8AC3E}">
        <p14:creationId xmlns:p14="http://schemas.microsoft.com/office/powerpoint/2010/main" val="82956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20" grpId="0" build="p"/>
      <p:bldP spid="21" grpId="0" build="p"/>
      <p:bldP spid="22" grpId="0" build="p"/>
      <p:bldP spid="23" grpId="0" build="p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46164F-90DB-4208-8097-67E7847B67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2010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045FB3-CF67-4733-9F2B-7DB33BF0D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2013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5D2746-622B-4CAE-91BF-FDEAA4D0F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2014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D1028A2-9136-4964-9E4D-D3DCD78C8DC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Angular 1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69811C96-6725-4345-8242-237C76CD522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/>
              <a:t>React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61915FD3-46B3-4EBC-B382-14FCA880B56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Vue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7CE13EF5-7BA7-4B36-A7D4-E1F90F1031F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 dirty="0"/>
              <a:t>Angular 2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56D1E79-1C38-4367-B783-B79D4B9065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History of web, SPA Frameworks</a:t>
            </a:r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844E240-760B-CCA3-3D18-AB2C873C3C6B}"/>
              </a:ext>
            </a:extLst>
          </p:cNvPr>
          <p:cNvSpPr txBox="1">
            <a:spLocks/>
          </p:cNvSpPr>
          <p:nvPr/>
        </p:nvSpPr>
        <p:spPr>
          <a:xfrm>
            <a:off x="255881" y="5777114"/>
            <a:ext cx="3009747" cy="824170"/>
          </a:xfrm>
          <a:prstGeom prst="rect">
            <a:avLst/>
          </a:prstGeom>
        </p:spPr>
        <p:txBody>
          <a:bodyPr vert="horz" lIns="108000" tIns="36000" rIns="108000" bIns="36000" rtlCol="0">
            <a:noAutofit/>
          </a:bodyPr>
          <a:lstStyle>
            <a:lvl1pPr marL="0" indent="0" algn="ctr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  <a:defRPr sz="4800" kern="1200">
                <a:solidFill>
                  <a:schemeClr val="bg2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  <a:lvl2pPr marL="989981" indent="-380762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31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048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9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267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1485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070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992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9143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8362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75930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20" grpId="0" build="p"/>
      <p:bldP spid="21" grpId="0" build="p"/>
      <p:bldP spid="22" grpId="0" build="p"/>
      <p:bldP spid="23" grpId="0" build="p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E5E38ED4-6788-CC85-7CF8-0BAE0D5AB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6" y="3541644"/>
            <a:ext cx="5762625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64B34906-571F-D6EF-8C3A-9634CE8C4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7" y="190500"/>
            <a:ext cx="5762625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26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FD6A1B1-2427-4BD9-A8A5-443AAAB3DC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HTML is generated on the client during execution 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BF2E6FE-FA3B-4A9D-BF3E-E89671C48A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GB" dirty="0"/>
              <a:t>Client Side Rendering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742CDA1-C3BD-4D01-B4B5-8B67318F66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Static Site Generation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AA00D8C-8ED3-4194-8D56-15D6FF464B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HTML is prebuild on the server ahead of time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096D46B-FF59-4115-960A-82D2CA1FFA8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Server Side Rendering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AC33EE0-AD00-4C31-A61A-96F29358BD8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HTML is generated on the server during execution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E3F525A-C174-4B06-AF5B-A3AF313477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HTML Generation</a:t>
            </a:r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47FD16F2-2056-944E-56E5-33F4B55A37A4}"/>
              </a:ext>
            </a:extLst>
          </p:cNvPr>
          <p:cNvSpPr txBox="1">
            <a:spLocks/>
          </p:cNvSpPr>
          <p:nvPr/>
        </p:nvSpPr>
        <p:spPr>
          <a:xfrm>
            <a:off x="0" y="1977870"/>
            <a:ext cx="1212574" cy="632722"/>
          </a:xfrm>
          <a:prstGeom prst="rect">
            <a:avLst/>
          </a:prstGeom>
          <a:solidFill>
            <a:srgbClr val="75B6E4"/>
          </a:solidFill>
        </p:spPr>
        <p:txBody>
          <a:bodyPr vert="horz" lIns="108000" tIns="36000" rIns="108000" bIns="36000" rtlCol="0">
            <a:normAutofit/>
          </a:bodyPr>
          <a:lstStyle>
            <a:lvl1pPr marL="0" indent="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  <a:defRPr sz="3398" kern="1200">
                <a:solidFill>
                  <a:schemeClr val="bg2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defRPr>
            </a:lvl1pPr>
            <a:lvl2pPr marL="989981" indent="-380762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31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048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9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267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1485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070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992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9143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8362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/>
              <a:t>CSR</a:t>
            </a:r>
          </a:p>
        </p:txBody>
      </p:sp>
      <p:sp>
        <p:nvSpPr>
          <p:cNvPr id="4" name="Text Placeholder 17">
            <a:extLst>
              <a:ext uri="{FF2B5EF4-FFF2-40B4-BE49-F238E27FC236}">
                <a16:creationId xmlns:a16="http://schemas.microsoft.com/office/drawing/2014/main" id="{BFD7E84C-E237-D8C1-7DEB-0311282CB262}"/>
              </a:ext>
            </a:extLst>
          </p:cNvPr>
          <p:cNvSpPr txBox="1">
            <a:spLocks/>
          </p:cNvSpPr>
          <p:nvPr/>
        </p:nvSpPr>
        <p:spPr>
          <a:xfrm>
            <a:off x="60601" y="3833319"/>
            <a:ext cx="1212574" cy="632722"/>
          </a:xfrm>
          <a:prstGeom prst="rect">
            <a:avLst/>
          </a:prstGeom>
          <a:solidFill>
            <a:srgbClr val="3487C6"/>
          </a:solidFill>
        </p:spPr>
        <p:txBody>
          <a:bodyPr vert="horz" lIns="108000" tIns="36000" rIns="108000" bIns="36000" rtlCol="0">
            <a:normAutofit/>
          </a:bodyPr>
          <a:lstStyle>
            <a:lvl1pPr marL="0" indent="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  <a:defRPr sz="3398" kern="1200">
                <a:solidFill>
                  <a:schemeClr val="bg2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defRPr>
            </a:lvl1pPr>
            <a:lvl2pPr marL="989981" indent="-380762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31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048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9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267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1485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070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992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9143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8362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/>
              <a:t>SSG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34E23A95-64D6-7010-D5CA-7D7EE1BDFDB7}"/>
              </a:ext>
            </a:extLst>
          </p:cNvPr>
          <p:cNvSpPr txBox="1">
            <a:spLocks/>
          </p:cNvSpPr>
          <p:nvPr/>
        </p:nvSpPr>
        <p:spPr>
          <a:xfrm>
            <a:off x="60601" y="5642635"/>
            <a:ext cx="1212574" cy="632722"/>
          </a:xfrm>
          <a:prstGeom prst="rect">
            <a:avLst/>
          </a:prstGeom>
          <a:solidFill>
            <a:srgbClr val="28384B"/>
          </a:solidFill>
        </p:spPr>
        <p:txBody>
          <a:bodyPr vert="horz" lIns="108000" tIns="36000" rIns="108000" bIns="36000" rtlCol="0">
            <a:normAutofit/>
          </a:bodyPr>
          <a:lstStyle>
            <a:lvl1pPr marL="0" indent="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  <a:defRPr sz="3398" kern="1200">
                <a:solidFill>
                  <a:schemeClr val="bg2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defRPr>
            </a:lvl1pPr>
            <a:lvl2pPr marL="989981" indent="-380762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31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048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9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267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1485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070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992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9143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8362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/>
              <a:t>SSR</a:t>
            </a:r>
          </a:p>
        </p:txBody>
      </p:sp>
    </p:spTree>
    <p:extLst>
      <p:ext uri="{BB962C8B-B14F-4D97-AF65-F5344CB8AC3E}">
        <p14:creationId xmlns:p14="http://schemas.microsoft.com/office/powerpoint/2010/main" val="90676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18" grpId="0" build="p"/>
      <p:bldP spid="19" grpId="0" build="p"/>
      <p:bldP spid="20" grpId="0" build="p"/>
      <p:bldP spid="21" grpId="0" build="p"/>
      <p:bldP spid="22" grpId="0" build="p"/>
      <p:bldP spid="3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A8DCEE-98DF-41BB-B7F4-02FEDA3364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Pros and cons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B7C89C3-8A60-4A5F-A334-DA8B8F8AF8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b="1" dirty="0"/>
              <a:t>+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0F17CB7-2CE0-4426-BA17-E95991A3019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pros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52B13D5-4AFE-4227-87F7-12DD6C1B49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GB" dirty="0"/>
              <a:t>-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3A24BC6-EF75-4A22-BD9A-3B3D1A529E4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cons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D2F2CB4-6CD2-4E01-931D-63D1CDFBAB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Client Side Rendering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4DA5E9-B35B-295D-B8EE-409E57F987A8}"/>
              </a:ext>
            </a:extLst>
          </p:cNvPr>
          <p:cNvSpPr txBox="1"/>
          <p:nvPr/>
        </p:nvSpPr>
        <p:spPr>
          <a:xfrm>
            <a:off x="755374" y="1775791"/>
            <a:ext cx="4340087" cy="3025929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144000" tIns="108000" rIns="144000" bIns="108000" rtlCol="0">
            <a:spAutoFit/>
          </a:bodyPr>
          <a:lstStyle/>
          <a:p>
            <a:pPr marL="342900" indent="-342900" algn="l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400" dirty="0"/>
              <a:t>Great UX</a:t>
            </a:r>
          </a:p>
          <a:p>
            <a:pPr marL="342900" indent="-342900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400" dirty="0"/>
              <a:t>No page reloads</a:t>
            </a:r>
          </a:p>
          <a:p>
            <a:pPr marL="342900" indent="-342900" algn="l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400" dirty="0"/>
              <a:t>High performance</a:t>
            </a:r>
          </a:p>
          <a:p>
            <a:pPr marL="342900" indent="-342900" algn="l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400" dirty="0"/>
              <a:t>No HTTP overhead</a:t>
            </a:r>
          </a:p>
          <a:p>
            <a:pPr marL="342900" indent="-342900" algn="l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400" dirty="0"/>
              <a:t>Rapid development</a:t>
            </a:r>
          </a:p>
          <a:p>
            <a:pPr marL="342900" indent="-342900" algn="l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400" dirty="0"/>
              <a:t>Easy hosting</a:t>
            </a:r>
          </a:p>
          <a:p>
            <a:pPr marL="342900" indent="-342900" algn="l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bg-BG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658887-31F0-46E2-6FBF-81E0F7368405}"/>
              </a:ext>
            </a:extLst>
          </p:cNvPr>
          <p:cNvSpPr txBox="1"/>
          <p:nvPr/>
        </p:nvSpPr>
        <p:spPr>
          <a:xfrm>
            <a:off x="7739270" y="3067878"/>
            <a:ext cx="3511826" cy="1807134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144000" tIns="108000" rIns="144000" bIns="108000" rtlCol="0">
            <a:spAutoFit/>
          </a:bodyPr>
          <a:lstStyle/>
          <a:p>
            <a:pPr marL="342900" indent="-342900" algn="l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400" dirty="0"/>
              <a:t>Initial loading</a:t>
            </a:r>
          </a:p>
          <a:p>
            <a:pPr marL="342900" indent="-342900" algn="l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400" dirty="0"/>
              <a:t>Slower devices</a:t>
            </a:r>
          </a:p>
          <a:p>
            <a:pPr marL="342900" indent="-342900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400" dirty="0"/>
              <a:t>Caching</a:t>
            </a:r>
          </a:p>
          <a:p>
            <a:pPr marL="342900" indent="-342900" algn="l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400" b="1" dirty="0"/>
              <a:t>SEO</a:t>
            </a:r>
          </a:p>
        </p:txBody>
      </p:sp>
    </p:spTree>
    <p:extLst>
      <p:ext uri="{BB962C8B-B14F-4D97-AF65-F5344CB8AC3E}">
        <p14:creationId xmlns:p14="http://schemas.microsoft.com/office/powerpoint/2010/main" val="78836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AF7D65-2C8F-4C2E-86FB-680638030D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Server renders the SPA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22189A-8098-40C5-8C34-F6A2BD8E11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Full page render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FB44CA-A7FF-4DB3-A8DE-AC00828863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Hydrate html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91F88E-DF54-4E6B-9EF8-6DD4BFFCCC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Allow client side rendering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6BD023B-5D29-4418-99FE-9434ED85AC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Server Side Rendering</a:t>
            </a:r>
          </a:p>
        </p:txBody>
      </p:sp>
    </p:spTree>
    <p:extLst>
      <p:ext uri="{BB962C8B-B14F-4D97-AF65-F5344CB8AC3E}">
        <p14:creationId xmlns:p14="http://schemas.microsoft.com/office/powerpoint/2010/main" val="129873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FE3BAAF-A987-6DC4-6F6D-BB6DB4BE27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15FE29B-4B3D-DB7D-B8D9-831F2CEF6BC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CSR</a:t>
            </a:r>
            <a:endParaRPr lang="bg-BG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F25AFDC-5847-D948-22CF-05AFD7B902A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+</a:t>
            </a:r>
            <a:endParaRPr lang="bg-BG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26621E7-C1A1-1E62-07A7-CA79A0EA40D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SSR</a:t>
            </a:r>
            <a:endParaRPr lang="bg-BG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3F74478-4B9E-E3AF-97A9-0F0728DA1C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Do we need SSR?</a:t>
            </a:r>
            <a:endParaRPr lang="bg-BG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79318A-1FFB-EA7A-60C8-74054C93C919}"/>
              </a:ext>
            </a:extLst>
          </p:cNvPr>
          <p:cNvSpPr txBox="1"/>
          <p:nvPr/>
        </p:nvSpPr>
        <p:spPr>
          <a:xfrm>
            <a:off x="1144693" y="1761067"/>
            <a:ext cx="3713057" cy="1807134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144000" tIns="108000" rIns="144000" bIns="108000" rtlCol="0">
            <a:spAutoFit/>
          </a:bodyPr>
          <a:lstStyle/>
          <a:p>
            <a:pPr marL="342900" indent="-342900" algn="l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400" dirty="0"/>
              <a:t>App behind login</a:t>
            </a:r>
          </a:p>
          <a:p>
            <a:pPr marL="342900" indent="-342900" algn="l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400" dirty="0"/>
              <a:t>Internal system</a:t>
            </a:r>
          </a:p>
          <a:p>
            <a:pPr marL="342900" indent="-342900" algn="l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400" dirty="0"/>
              <a:t>Separate website</a:t>
            </a:r>
          </a:p>
          <a:p>
            <a:pPr marL="342900" indent="-342900" algn="l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400" dirty="0"/>
              <a:t>Disallow robots</a:t>
            </a:r>
            <a:endParaRPr lang="bg-BG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3B2BF9-6ECD-B76F-DB85-7B7CF580C61B}"/>
              </a:ext>
            </a:extLst>
          </p:cNvPr>
          <p:cNvSpPr txBox="1"/>
          <p:nvPr/>
        </p:nvSpPr>
        <p:spPr>
          <a:xfrm>
            <a:off x="7639255" y="3198928"/>
            <a:ext cx="3713057" cy="2619664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144000" tIns="108000" rIns="144000" bIns="108000" rtlCol="0">
            <a:spAutoFit/>
          </a:bodyPr>
          <a:lstStyle/>
          <a:p>
            <a:pPr marL="342900" indent="-342900" algn="l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400" dirty="0"/>
              <a:t>Discoverable pages</a:t>
            </a:r>
          </a:p>
          <a:p>
            <a:pPr marL="342900" indent="-342900" algn="l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400" dirty="0"/>
              <a:t>Fast initial load</a:t>
            </a:r>
          </a:p>
          <a:p>
            <a:pPr marL="342900" indent="-342900" algn="l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400" dirty="0"/>
              <a:t>We care for SEO</a:t>
            </a:r>
          </a:p>
          <a:p>
            <a:pPr marL="342900" indent="-342900" algn="l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400" dirty="0"/>
              <a:t>Promote in social networks</a:t>
            </a:r>
          </a:p>
          <a:p>
            <a:pPr marL="342900" indent="-342900" algn="l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158527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B8C93D5-B2D0-6C24-1136-53E5BA3288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Pre-Rendering</a:t>
            </a:r>
            <a:endParaRPr lang="bg-BG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70CB9A7-566A-4E89-DDBB-29AE06B250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000" dirty="0"/>
              <a:t>Server Rendering</a:t>
            </a:r>
            <a:endParaRPr lang="bg-BG" sz="300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440193B-3C52-DDDA-34F6-43604A8CF3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04393" y="3498199"/>
            <a:ext cx="1990725" cy="966482"/>
          </a:xfrm>
        </p:spPr>
        <p:txBody>
          <a:bodyPr/>
          <a:lstStyle/>
          <a:p>
            <a:r>
              <a:rPr lang="en-US" sz="2400" dirty="0"/>
              <a:t>Dynamic</a:t>
            </a:r>
          </a:p>
          <a:p>
            <a:r>
              <a:rPr lang="en-US" sz="2400" dirty="0"/>
              <a:t>Rendering</a:t>
            </a:r>
            <a:endParaRPr lang="bg-BG" sz="2400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E3D0EF77-A835-B497-562D-0FA0250D3E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SSR Strategies</a:t>
            </a:r>
            <a:endParaRPr lang="bg-BG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FF38F067-82FA-ABD2-F47B-10AF1660DFED}"/>
              </a:ext>
            </a:extLst>
          </p:cNvPr>
          <p:cNvSpPr txBox="1">
            <a:spLocks/>
          </p:cNvSpPr>
          <p:nvPr/>
        </p:nvSpPr>
        <p:spPr>
          <a:xfrm>
            <a:off x="8088206" y="5431987"/>
            <a:ext cx="1326727" cy="685800"/>
          </a:xfrm>
          <a:prstGeom prst="rect">
            <a:avLst/>
          </a:prstGeom>
        </p:spPr>
        <p:txBody>
          <a:bodyPr vert="horz" lIns="108000" tIns="36000" rIns="108000" bIns="36000" rtlCol="0">
            <a:noAutofit/>
          </a:bodyPr>
          <a:lstStyle>
            <a:lvl1pPr marL="0" indent="0" algn="ctr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  <a:defRPr sz="3200" kern="1200">
                <a:solidFill>
                  <a:schemeClr val="bg2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989981" indent="-380762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31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048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9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267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1485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070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992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9143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8362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dirty="0"/>
              <a:t>Hybrid</a:t>
            </a:r>
          </a:p>
          <a:p>
            <a:r>
              <a:rPr lang="en-US" sz="1500" dirty="0"/>
              <a:t>Rendering</a:t>
            </a:r>
            <a:endParaRPr lang="bg-BG" sz="1500" dirty="0"/>
          </a:p>
        </p:txBody>
      </p:sp>
      <p:sp>
        <p:nvSpPr>
          <p:cNvPr id="28" name="Text Placeholder 21">
            <a:extLst>
              <a:ext uri="{FF2B5EF4-FFF2-40B4-BE49-F238E27FC236}">
                <a16:creationId xmlns:a16="http://schemas.microsoft.com/office/drawing/2014/main" id="{5337C279-A89B-27A1-BC0F-02F12CFFC821}"/>
              </a:ext>
            </a:extLst>
          </p:cNvPr>
          <p:cNvSpPr txBox="1">
            <a:spLocks/>
          </p:cNvSpPr>
          <p:nvPr/>
        </p:nvSpPr>
        <p:spPr>
          <a:xfrm>
            <a:off x="4105928" y="1794265"/>
            <a:ext cx="784123" cy="385717"/>
          </a:xfrm>
          <a:prstGeom prst="rect">
            <a:avLst/>
          </a:prstGeom>
        </p:spPr>
        <p:txBody>
          <a:bodyPr vert="horz" lIns="108000" tIns="36000" rIns="108000" bIns="36000" rtlCol="0">
            <a:noAutofit/>
          </a:bodyPr>
          <a:lstStyle>
            <a:lvl1pPr marL="0" indent="0" algn="ctr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  <a:defRPr sz="3200" kern="1200">
                <a:solidFill>
                  <a:schemeClr val="bg2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989981" indent="-380762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31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048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9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267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1485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070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992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9143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8362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ISR</a:t>
            </a:r>
            <a:endParaRPr lang="bg-BG" sz="1600" dirty="0"/>
          </a:p>
        </p:txBody>
      </p:sp>
      <p:sp>
        <p:nvSpPr>
          <p:cNvPr id="30" name="Text Placeholder 21">
            <a:extLst>
              <a:ext uri="{FF2B5EF4-FFF2-40B4-BE49-F238E27FC236}">
                <a16:creationId xmlns:a16="http://schemas.microsoft.com/office/drawing/2014/main" id="{65F8321F-3653-910C-A1AF-0063C20DBBC3}"/>
              </a:ext>
            </a:extLst>
          </p:cNvPr>
          <p:cNvSpPr txBox="1">
            <a:spLocks/>
          </p:cNvSpPr>
          <p:nvPr/>
        </p:nvSpPr>
        <p:spPr>
          <a:xfrm>
            <a:off x="7993951" y="2135247"/>
            <a:ext cx="997650" cy="385717"/>
          </a:xfrm>
          <a:prstGeom prst="rect">
            <a:avLst/>
          </a:prstGeom>
        </p:spPr>
        <p:txBody>
          <a:bodyPr vert="horz" lIns="108000" tIns="36000" rIns="108000" bIns="36000" rtlCol="0">
            <a:noAutofit/>
          </a:bodyPr>
          <a:lstStyle>
            <a:lvl1pPr marL="0" indent="0" algn="ctr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  <a:defRPr sz="3200" kern="1200">
                <a:solidFill>
                  <a:schemeClr val="bg2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989981" indent="-380762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31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048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9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267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1485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070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992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9143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8362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Cloud</a:t>
            </a:r>
          </a:p>
        </p:txBody>
      </p:sp>
    </p:spTree>
    <p:extLst>
      <p:ext uri="{BB962C8B-B14F-4D97-AF65-F5344CB8AC3E}">
        <p14:creationId xmlns:p14="http://schemas.microsoft.com/office/powerpoint/2010/main" val="28318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232057BF-F816-D1B3-F493-24F78A105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72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26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D8B76CF7-81D2-0B16-6534-F92DEC009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72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DA9DD3-8C4D-755D-15F7-68A9C274317F}"/>
              </a:ext>
            </a:extLst>
          </p:cNvPr>
          <p:cNvSpPr txBox="1"/>
          <p:nvPr/>
        </p:nvSpPr>
        <p:spPr>
          <a:xfrm>
            <a:off x="609600" y="609600"/>
            <a:ext cx="2511287" cy="495814"/>
          </a:xfrm>
          <a:prstGeom prst="rect">
            <a:avLst/>
          </a:prstGeom>
          <a:solidFill>
            <a:srgbClr val="FAFAFA"/>
          </a:solidFill>
          <a:ln w="12700">
            <a:noFill/>
          </a:ln>
        </p:spPr>
        <p:txBody>
          <a:bodyPr vert="horz" wrap="square" lIns="144000" tIns="108000" rIns="144000" bIns="108000" rtlCol="0">
            <a:spAutoFit/>
          </a:bodyPr>
          <a:lstStyle/>
          <a:p>
            <a:pPr algn="l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b="1" dirty="0"/>
              <a:t>Custom Rendering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415879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57040019-7113-7696-25F5-4DB813631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72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0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8AF427F5-467E-35B1-0A34-9D3DEFBAB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72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335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942C0B9D-DDE6-6A81-2A9F-BDF741A90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791" y="1017270"/>
            <a:ext cx="5592417" cy="482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87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F059F2-4684-952B-64EE-8E156C7203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6921" y="2643626"/>
            <a:ext cx="2755899" cy="692451"/>
          </a:xfrm>
        </p:spPr>
        <p:txBody>
          <a:bodyPr/>
          <a:lstStyle/>
          <a:p>
            <a:r>
              <a:rPr lang="en-US" dirty="0"/>
              <a:t>Next.js</a:t>
            </a:r>
            <a:endParaRPr lang="bg-BG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A8A6BA-EF78-B882-6015-BE2AD96A81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5996" y="3619065"/>
            <a:ext cx="4032082" cy="1504960"/>
          </a:xfrm>
        </p:spPr>
        <p:txBody>
          <a:bodyPr/>
          <a:lstStyle/>
          <a:p>
            <a:r>
              <a:rPr lang="en-US" dirty="0"/>
              <a:t>React</a:t>
            </a:r>
          </a:p>
          <a:p>
            <a:r>
              <a:rPr lang="en-US" sz="2400" dirty="0"/>
              <a:t>react-</a:t>
            </a:r>
            <a:r>
              <a:rPr lang="en-US" sz="2400" dirty="0" err="1"/>
              <a:t>dom</a:t>
            </a:r>
            <a:r>
              <a:rPr lang="en-US" sz="2400" dirty="0"/>
              <a:t>/server</a:t>
            </a:r>
            <a:endParaRPr lang="bg-BG" sz="2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7C31E0A-D252-281A-25E1-174D609EA0B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877299" y="3619065"/>
            <a:ext cx="1990725" cy="497298"/>
          </a:xfrm>
        </p:spPr>
        <p:txBody>
          <a:bodyPr/>
          <a:lstStyle/>
          <a:p>
            <a:r>
              <a:rPr lang="en-US" dirty="0"/>
              <a:t>Gatsby</a:t>
            </a:r>
            <a:endParaRPr lang="bg-BG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4E715EE-8DA9-6F23-5968-AC02BDDE55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SSR Technologies</a:t>
            </a:r>
            <a:endParaRPr lang="bg-BG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7CFC1162-1E28-EDF2-3653-F0C2A01B052A}"/>
              </a:ext>
            </a:extLst>
          </p:cNvPr>
          <p:cNvSpPr txBox="1">
            <a:spLocks/>
          </p:cNvSpPr>
          <p:nvPr/>
        </p:nvSpPr>
        <p:spPr>
          <a:xfrm>
            <a:off x="8014459" y="5609913"/>
            <a:ext cx="1440967" cy="340313"/>
          </a:xfrm>
          <a:prstGeom prst="rect">
            <a:avLst/>
          </a:prstGeom>
        </p:spPr>
        <p:txBody>
          <a:bodyPr vert="horz" lIns="108000" tIns="36000" rIns="108000" bIns="36000" rtlCol="0">
            <a:noAutofit/>
          </a:bodyPr>
          <a:lstStyle>
            <a:lvl1pPr marL="0" indent="0" algn="ctr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  <a:defRPr sz="3200" kern="1200">
                <a:solidFill>
                  <a:schemeClr val="bg2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989981" indent="-380762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31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048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9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267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1485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070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992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9143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8362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Remix</a:t>
            </a:r>
            <a:endParaRPr lang="bg-BG" sz="1800" dirty="0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4DB53453-18A2-C29D-7045-F10FBABBF05A}"/>
              </a:ext>
            </a:extLst>
          </p:cNvPr>
          <p:cNvSpPr txBox="1">
            <a:spLocks/>
          </p:cNvSpPr>
          <p:nvPr/>
        </p:nvSpPr>
        <p:spPr>
          <a:xfrm>
            <a:off x="2617828" y="4953694"/>
            <a:ext cx="1327871" cy="426235"/>
          </a:xfrm>
          <a:prstGeom prst="rect">
            <a:avLst/>
          </a:prstGeom>
        </p:spPr>
        <p:txBody>
          <a:bodyPr vert="horz" lIns="108000" tIns="36000" rIns="108000" bIns="36000" rtlCol="0">
            <a:noAutofit/>
          </a:bodyPr>
          <a:lstStyle>
            <a:lvl1pPr marL="0" indent="0" algn="ctr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  <a:defRPr sz="3200" kern="1200">
                <a:solidFill>
                  <a:schemeClr val="bg2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989981" indent="-380762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31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048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9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267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1485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070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992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9143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8362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Razzle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7FDA69A7-6866-A989-E089-EA8B9F8B5A85}"/>
              </a:ext>
            </a:extLst>
          </p:cNvPr>
          <p:cNvSpPr txBox="1">
            <a:spLocks/>
          </p:cNvSpPr>
          <p:nvPr/>
        </p:nvSpPr>
        <p:spPr>
          <a:xfrm>
            <a:off x="3872520" y="1780434"/>
            <a:ext cx="1238100" cy="426235"/>
          </a:xfrm>
          <a:prstGeom prst="rect">
            <a:avLst/>
          </a:prstGeom>
        </p:spPr>
        <p:txBody>
          <a:bodyPr vert="horz" lIns="108000" tIns="36000" rIns="108000" bIns="36000" rtlCol="0">
            <a:noAutofit/>
          </a:bodyPr>
          <a:lstStyle>
            <a:lvl1pPr marL="0" indent="0" algn="ctr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  <a:defRPr sz="3200" kern="1200">
                <a:solidFill>
                  <a:schemeClr val="bg2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989981" indent="-380762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31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048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9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267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1485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070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992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9143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8362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Nuxt.js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AF0D022F-1A4B-E00F-33F2-CE04E638F300}"/>
              </a:ext>
            </a:extLst>
          </p:cNvPr>
          <p:cNvSpPr txBox="1">
            <a:spLocks/>
          </p:cNvSpPr>
          <p:nvPr/>
        </p:nvSpPr>
        <p:spPr>
          <a:xfrm>
            <a:off x="7890479" y="1990084"/>
            <a:ext cx="1238100" cy="426235"/>
          </a:xfrm>
          <a:prstGeom prst="rect">
            <a:avLst/>
          </a:prstGeom>
        </p:spPr>
        <p:txBody>
          <a:bodyPr vert="horz" lIns="108000" tIns="36000" rIns="108000" bIns="36000" rtlCol="0">
            <a:noAutofit/>
          </a:bodyPr>
          <a:lstStyle>
            <a:lvl1pPr marL="0" indent="0" algn="ctr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  <a:defRPr sz="3200" kern="1200">
                <a:solidFill>
                  <a:schemeClr val="bg2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989981" indent="-380762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31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048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9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267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1485" indent="-304610" algn="l" defTabSz="1218438" rtl="0" eaLnBrk="1" latin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070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9924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9143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8362" indent="-304610" algn="l" defTabSz="1218438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Angular</a:t>
            </a:r>
          </a:p>
          <a:p>
            <a:r>
              <a:rPr lang="en-US" sz="1200" dirty="0"/>
              <a:t>Universal</a:t>
            </a:r>
          </a:p>
        </p:txBody>
      </p:sp>
    </p:spTree>
    <p:extLst>
      <p:ext uri="{BB962C8B-B14F-4D97-AF65-F5344CB8AC3E}">
        <p14:creationId xmlns:p14="http://schemas.microsoft.com/office/powerpoint/2010/main" val="104936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7" grpId="0" build="p"/>
      <p:bldP spid="9" grpId="0"/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1334E80-C73B-2FCB-6FFE-A255E0990E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6186" y="2175383"/>
            <a:ext cx="8465874" cy="574801"/>
          </a:xfrm>
        </p:spPr>
        <p:txBody>
          <a:bodyPr/>
          <a:lstStyle/>
          <a:p>
            <a:r>
              <a:rPr lang="en-US" dirty="0"/>
              <a:t>The bots will become smarter</a:t>
            </a:r>
            <a:endParaRPr lang="bg-BG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784BFAD-347D-BC7F-D2CF-BED4E2DFD6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No SSR will be required</a:t>
            </a:r>
            <a:endParaRPr lang="bg-BG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7165877-B7B0-50B8-29A0-8DC26D6C89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It is inevitable</a:t>
            </a:r>
            <a:endParaRPr lang="bg-BG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413DA38-EF45-EDF5-D71E-08E0FE9ADD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SSR is becoming part of the modern web development</a:t>
            </a:r>
            <a:endParaRPr lang="bg-BG" dirty="0"/>
          </a:p>
          <a:p>
            <a:endParaRPr lang="bg-BG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4466E71-7A8E-F83B-2372-9E9FD2CF9F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Is SSR the Future? Arguments.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5031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build="p"/>
      <p:bldP spid="12" grpId="0" build="p"/>
      <p:bldP spid="1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[add-text output image]">
            <a:extLst>
              <a:ext uri="{FF2B5EF4-FFF2-40B4-BE49-F238E27FC236}">
                <a16:creationId xmlns:a16="http://schemas.microsoft.com/office/drawing/2014/main" id="{850057E5-86C7-71A1-B5DD-5FA8D0C69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220" y="1532774"/>
            <a:ext cx="7073560" cy="379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687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3314A-A884-D88B-EDEB-D259E71F0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728" y="2640159"/>
            <a:ext cx="4692544" cy="1577681"/>
          </a:xfrm>
        </p:spPr>
        <p:txBody>
          <a:bodyPr>
            <a:normAutofit fontScale="90000"/>
          </a:bodyPr>
          <a:lstStyle/>
          <a:p>
            <a:r>
              <a:rPr lang="en-US" sz="6400" dirty="0"/>
              <a:t>Thank you!</a:t>
            </a:r>
            <a:endParaRPr lang="bg-BG" sz="6400" dirty="0"/>
          </a:p>
        </p:txBody>
      </p:sp>
    </p:spTree>
    <p:extLst>
      <p:ext uri="{BB962C8B-B14F-4D97-AF65-F5344CB8AC3E}">
        <p14:creationId xmlns:p14="http://schemas.microsoft.com/office/powerpoint/2010/main" val="209712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981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6F0A8-6EDB-3AEC-063A-54E047AA2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  <a:endParaRPr lang="bg-B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2468F6-5B83-A45B-D141-E03FAF9563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hlinkClick r:id="rId2"/>
              </a:rPr>
              <a:t>https://dev.to/gopal1996/understanding-reflow-and-repaint-in-the-browser-1jbg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hlinkClick r:id="rId3"/>
              </a:rPr>
              <a:t>https://www.educative.io/answers/what-is-server-side-rendering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hlinkClick r:id="rId4"/>
              </a:rPr>
              <a:t>https://kontent.ai/blog/pre-rendered-server-rendered-or-hybrid-which-should-i-use/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hlinkClick r:id="rId5"/>
              </a:rPr>
              <a:t>https://www.lumar.io/ebooks/javascript-seo-guide/different-rendering-methods/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hlinkClick r:id="rId6"/>
              </a:rPr>
              <a:t>https://chandulanethmal.github.io/programming/web/Static-Dynamic-Websites/</a:t>
            </a:r>
            <a:r>
              <a:rPr lang="en-US" dirty="0"/>
              <a:t> </a:t>
            </a:r>
            <a:r>
              <a:rPr lang="en-US" dirty="0">
                <a:hlinkClick r:id="rId7"/>
              </a:rPr>
              <a:t>https://www.botify.com/blog/dynamic-rendering-seo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hlinkClick r:id="rId8"/>
              </a:rPr>
              <a:t>http://fewgoodengineers.com/SinglePage_app.html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hlinkClick r:id="rId9"/>
              </a:rPr>
              <a:t>https://web.dev/rendering-on-the-web/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hlinkClick r:id="rId10"/>
              </a:rPr>
              <a:t>https://www.youtube.com/watch?v=PFwUbgvpdaQ&amp;t=137s&amp;ab_channel=GoogleSearchCentral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9471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theme/theme1.xml><?xml version="1.0" encoding="utf-8"?>
<a:theme xmlns:a="http://schemas.openxmlformats.org/drawingml/2006/main" name="1_SoftUni3_1">
  <a:themeElements>
    <a:clrScheme name="SoftUni">
      <a:dk1>
        <a:srgbClr val="29394B"/>
      </a:dk1>
      <a:lt1>
        <a:srgbClr val="F4F5F7"/>
      </a:lt1>
      <a:dk2>
        <a:srgbClr val="3E4C5D"/>
      </a:dk2>
      <a:lt2>
        <a:srgbClr val="FFFFFF"/>
      </a:lt2>
      <a:accent1>
        <a:srgbClr val="00B0F0"/>
      </a:accent1>
      <a:accent2>
        <a:srgbClr val="69BAF9"/>
      </a:accent2>
      <a:accent3>
        <a:srgbClr val="3687C6"/>
      </a:accent3>
      <a:accent4>
        <a:srgbClr val="C9C9C9"/>
      </a:accent4>
      <a:accent5>
        <a:srgbClr val="1C2734"/>
      </a:accent5>
      <a:accent6>
        <a:srgbClr val="F4F5F7"/>
      </a:accent6>
      <a:hlink>
        <a:srgbClr val="44A9F8"/>
      </a:hlink>
      <a:folHlink>
        <a:srgbClr val="3687C6"/>
      </a:folHlink>
    </a:clrScheme>
    <a:fontScheme name="SoftUni">
      <a:majorFont>
        <a:latin typeface="Montserrat Bold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dk2">
            <a:alpha val="80000"/>
          </a:schemeClr>
        </a:solidFill>
        <a:ln w="19050">
          <a:solidFill>
            <a:schemeClr val="tx1">
              <a:lumMod val="75000"/>
              <a:alpha val="80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800" b="1" dirty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001">
          <a:schemeClr val="dk2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accent6">
            <a:lumMod val="75000"/>
            <a:alpha val="15000"/>
          </a:schemeClr>
        </a:solidFill>
        <a:ln w="12700">
          <a:solidFill>
            <a:schemeClr val="tx1">
              <a:lumMod val="75000"/>
            </a:schemeClr>
          </a:solidFill>
        </a:ln>
      </a:spPr>
      <a:bodyPr vert="horz" wrap="square" lIns="144000" tIns="108000" rIns="144000" bIns="108000" rtlCol="0">
        <a:spAutoFit/>
      </a:bodyPr>
      <a:lstStyle>
        <a:defPPr algn="l" eaLnBrk="0" hangingPunct="0">
          <a:lnSpc>
            <a:spcPct val="110000"/>
          </a:lnSpc>
          <a:buClr>
            <a:schemeClr val="accent5">
              <a:lumMod val="40000"/>
              <a:lumOff val="60000"/>
            </a:schemeClr>
          </a:buClr>
          <a:buSzPct val="70000"/>
          <a:defRPr sz="2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SoftUni3_1" id="{D61FAD9B-6E74-4E03-BFE4-B363D484F1DA}" vid="{7089C1A3-635B-4B03-A017-DAF10A3A39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9294</TotalTime>
  <Words>446</Words>
  <Application>Microsoft Office PowerPoint</Application>
  <PresentationFormat>Widescreen</PresentationFormat>
  <Paragraphs>126</Paragraphs>
  <Slides>25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7" baseType="lpstr">
      <vt:lpstr>Lato Bold</vt:lpstr>
      <vt:lpstr>Montserrat Bold</vt:lpstr>
      <vt:lpstr>Montserrat Medium</vt:lpstr>
      <vt:lpstr>Lato Light</vt:lpstr>
      <vt:lpstr>Arial</vt:lpstr>
      <vt:lpstr>Calibri</vt:lpstr>
      <vt:lpstr>Lato</vt:lpstr>
      <vt:lpstr>Lato Heavy</vt:lpstr>
      <vt:lpstr>Wingdings</vt:lpstr>
      <vt:lpstr>Montserrat SemiBold</vt:lpstr>
      <vt:lpstr>Montserrat</vt:lpstr>
      <vt:lpstr>1_SoftUni3_1</vt:lpstr>
      <vt:lpstr>PowerPoint Presentation</vt:lpstr>
      <vt:lpstr>Ivaylo Papazov</vt:lpstr>
      <vt:lpstr>SSR the future of WEB?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  <vt:lpstr>PowerPoint Presentation</vt:lpstr>
      <vt:lpstr>Resources</vt:lpstr>
    </vt:vector>
  </TitlesOfParts>
  <Company>Software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SoftUni Events Template</dc:title>
  <dc:creator>Alen Paunov</dc:creator>
  <cp:keywords>SoftUni Events Template</cp:keywords>
  <cp:lastModifiedBy>Ivaylo Papazov</cp:lastModifiedBy>
  <cp:revision>480</cp:revision>
  <dcterms:created xsi:type="dcterms:W3CDTF">2018-05-23T13:08:44Z</dcterms:created>
  <dcterms:modified xsi:type="dcterms:W3CDTF">2022-12-09T22:06:23Z</dcterms:modified>
  <cp:category>softuni, template, events</cp:category>
</cp:coreProperties>
</file>