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4" r:id="rId8"/>
    <p:sldId id="263" r:id="rId9"/>
    <p:sldId id="265" r:id="rId10"/>
    <p:sldId id="266" r:id="rId11"/>
    <p:sldId id="267" r:id="rId12"/>
    <p:sldId id="262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10fastfingers.com/typing-test/english" TargetMode="External"/><Relationship Id="rId2" Type="http://schemas.openxmlformats.org/officeDocument/2006/relationships/hyperlink" Target="http://www.typingtutor-online.com/EN/Aspx/Start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ypingstudy.com/" TargetMode="External"/><Relationship Id="rId4" Type="http://schemas.openxmlformats.org/officeDocument/2006/relationships/hyperlink" Target="http://www.typing-lessons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ypingsoft.com/download.htm" TargetMode="External"/><Relationship Id="rId2" Type="http://schemas.openxmlformats.org/officeDocument/2006/relationships/hyperlink" Target="http://www.gnu.org/software/gtypist/#downloadi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214" y="1447800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The ten finger typing system – is it worth it</a:t>
            </a:r>
            <a:r>
              <a:rPr lang="en-US" b="1" dirty="0" smtClean="0">
                <a:solidFill>
                  <a:schemeClr val="tx1"/>
                </a:solidFill>
                <a:latin typeface="Agency FB" pitchFamily="34" charset="0"/>
                <a:cs typeface="Andalus" pitchFamily="18" charset="-78"/>
              </a:rPr>
              <a:t>?</a:t>
            </a:r>
            <a:endParaRPr lang="en-US" b="1" dirty="0">
              <a:solidFill>
                <a:schemeClr val="tx1"/>
              </a:solidFill>
              <a:latin typeface="Agency FB" pitchFamily="34" charset="0"/>
              <a:cs typeface="Andalus" pitchFamily="18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52800"/>
            <a:ext cx="8710140" cy="337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3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95600"/>
            <a:ext cx="8991600" cy="76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http://10fastfingers.com/typing-test/english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172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10 Fast Fingers typing test (English)- 196 WPM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762000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31949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95300"/>
            <a:ext cx="8229600" cy="990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Agenda</a:t>
            </a:r>
            <a:endParaRPr lang="en-US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562100"/>
            <a:ext cx="4953000" cy="4724400"/>
          </a:xfrm>
        </p:spPr>
        <p:txBody>
          <a:bodyPr>
            <a:normAutofit/>
          </a:bodyPr>
          <a:lstStyle/>
          <a:p>
            <a:r>
              <a:rPr lang="bg-BG" sz="5400" dirty="0" smtClean="0">
                <a:latin typeface="Courier New" pitchFamily="49" charset="0"/>
                <a:cs typeface="Courier New" pitchFamily="49" charset="0"/>
              </a:rPr>
              <a:t>Какво</a:t>
            </a:r>
          </a:p>
          <a:p>
            <a:pPr algn="r"/>
            <a:r>
              <a:rPr lang="bg-BG" sz="5400" dirty="0" smtClean="0">
                <a:latin typeface="Courier New" pitchFamily="49" charset="0"/>
                <a:cs typeface="Courier New" pitchFamily="49" charset="0"/>
              </a:rPr>
              <a:t>Защо</a:t>
            </a:r>
          </a:p>
          <a:p>
            <a:r>
              <a:rPr lang="bg-BG" sz="5400" dirty="0" smtClean="0">
                <a:latin typeface="Courier New" pitchFamily="49" charset="0"/>
                <a:cs typeface="Courier New" pitchFamily="49" charset="0"/>
              </a:rPr>
              <a:t>Как</a:t>
            </a:r>
          </a:p>
          <a:p>
            <a:pPr algn="r"/>
            <a:r>
              <a:rPr lang="bg-BG" sz="5400" dirty="0" smtClean="0">
                <a:latin typeface="Courier New" pitchFamily="49" charset="0"/>
                <a:cs typeface="Courier New" pitchFamily="49" charset="0"/>
              </a:rPr>
              <a:t>Къде</a:t>
            </a:r>
            <a:endParaRPr lang="en-US" sz="5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1624445"/>
            <a:ext cx="2667000" cy="838200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00600" y="2615045"/>
            <a:ext cx="2514600" cy="838200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6618" y="3543300"/>
            <a:ext cx="2667000" cy="838200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24400" y="4533900"/>
            <a:ext cx="2590800" cy="838200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8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954" y="762000"/>
            <a:ext cx="8229600" cy="990600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Какво е десетопръстната система?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954" y="1905000"/>
            <a:ext cx="8229600" cy="1371600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/>
              <a:t>Техника за писане на клавиатура</a:t>
            </a:r>
          </a:p>
          <a:p>
            <a:pPr algn="ctr"/>
            <a:r>
              <a:rPr lang="bg-BG" sz="3600" dirty="0" smtClean="0"/>
              <a:t>Всеки пръст = определен клавиш</a:t>
            </a:r>
          </a:p>
        </p:txBody>
      </p:sp>
      <p:pic>
        <p:nvPicPr>
          <p:cNvPr id="2052" name="Picture 4" descr="C:\daskalo\Softuni\Seminari\Ten finger typing system\sony_ps3_wireless_keyboa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3505200"/>
            <a:ext cx="6809509" cy="281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1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444" y="381000"/>
            <a:ext cx="8229600" cy="990600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Защо да ползваме системата?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199"/>
            <a:ext cx="990600" cy="4953001"/>
          </a:xfrm>
        </p:spPr>
        <p:txBody>
          <a:bodyPr vert="wordArtVert">
            <a:noAutofit/>
          </a:bodyPr>
          <a:lstStyle/>
          <a:p>
            <a:pPr marL="0" indent="0" algn="ctr">
              <a:buNone/>
            </a:pPr>
            <a:r>
              <a:rPr lang="bg-BG" sz="3200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25000"/>
                  </a:schemeClr>
                </a:solidFill>
                <a:latin typeface="Arial Black" pitchFamily="34" charset="0"/>
                <a:cs typeface="Aparajita" pitchFamily="34" charset="0"/>
              </a:rPr>
              <a:t>СКОРОСТ</a:t>
            </a:r>
            <a:endParaRPr lang="en-US" sz="1400" dirty="0">
              <a:ln>
                <a:solidFill>
                  <a:schemeClr val="tx1"/>
                </a:solidFill>
              </a:ln>
              <a:solidFill>
                <a:schemeClr val="bg2">
                  <a:lumMod val="25000"/>
                </a:schemeClr>
              </a:solidFill>
              <a:latin typeface="Algerian" pitchFamily="82" charset="0"/>
              <a:cs typeface="Aparajita" pitchFamily="34" charset="0"/>
            </a:endParaRPr>
          </a:p>
        </p:txBody>
      </p:sp>
      <p:pic>
        <p:nvPicPr>
          <p:cNvPr id="3074" name="Picture 2" descr="C:\daskalo\Softuni\Seminari\Ten finger typing system\speed-movie-pictures-45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371600"/>
            <a:ext cx="6197602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95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tx1"/>
                </a:solidFill>
              </a:rPr>
              <a:t>Защо да ползваме системата?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2590800"/>
          </a:xfrm>
        </p:spPr>
        <p:txBody>
          <a:bodyPr>
            <a:normAutofit/>
          </a:bodyPr>
          <a:lstStyle/>
          <a:p>
            <a:r>
              <a:rPr lang="bg-BG" sz="4400" dirty="0" smtClean="0"/>
              <a:t>Удобство</a:t>
            </a:r>
          </a:p>
          <a:p>
            <a:r>
              <a:rPr lang="bg-BG" sz="4400" dirty="0" smtClean="0"/>
              <a:t>Подобряване на фокуса</a:t>
            </a:r>
          </a:p>
          <a:p>
            <a:r>
              <a:rPr lang="bg-BG" sz="4400" dirty="0" smtClean="0"/>
              <a:t>Здраве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7120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Здраве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C:\daskalo\Softuni\Seminari\Ten finger typing system\ergonomics-keyboard-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9473"/>
            <a:ext cx="9237834" cy="518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-105483" y="1468582"/>
            <a:ext cx="94488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2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8900" dirty="0" smtClean="0">
                <a:solidFill>
                  <a:schemeClr val="tx1"/>
                </a:solidFill>
              </a:rPr>
              <a:t>КАК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daskalo\Softuni\Seminari\Ten finger typing system\keyboard-place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" y="1607457"/>
            <a:ext cx="9167813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90600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Къде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281940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www.typingtutor-online.com/EN/Aspx/Start.aspx</a:t>
            </a:r>
            <a:endParaRPr lang="bg-BG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10fastfingers.com/typing-test/english</a:t>
            </a:r>
            <a:endParaRPr lang="bg-BG" dirty="0" smtClean="0"/>
          </a:p>
          <a:p>
            <a:r>
              <a:rPr lang="en-US" dirty="0">
                <a:hlinkClick r:id="rId4"/>
              </a:rPr>
              <a:t>http://www.typing-lessons.org</a:t>
            </a:r>
            <a:r>
              <a:rPr lang="en-US" dirty="0" smtClean="0">
                <a:hlinkClick r:id="rId4"/>
              </a:rPr>
              <a:t>/</a:t>
            </a:r>
            <a:endParaRPr lang="bg-BG" dirty="0" smtClean="0"/>
          </a:p>
          <a:p>
            <a:r>
              <a:rPr lang="en-US" dirty="0">
                <a:hlinkClick r:id="rId5"/>
              </a:rPr>
              <a:t>http://www.typingstudy.com</a:t>
            </a:r>
            <a:r>
              <a:rPr lang="en-US" dirty="0" smtClean="0">
                <a:hlinkClick r:id="rId5"/>
              </a:rPr>
              <a:t>/</a:t>
            </a:r>
            <a:endParaRPr lang="bg-BG" dirty="0" smtClean="0"/>
          </a:p>
          <a:p>
            <a:r>
              <a:rPr lang="bg-BG" dirty="0" smtClean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93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90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Offline methods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3505200"/>
          </a:xfrm>
        </p:spPr>
        <p:txBody>
          <a:bodyPr/>
          <a:lstStyle/>
          <a:p>
            <a:endParaRPr lang="en-US" dirty="0"/>
          </a:p>
          <a:p>
            <a:r>
              <a:rPr lang="en-US" dirty="0" err="1" smtClean="0"/>
              <a:t>gtypist</a:t>
            </a:r>
            <a:r>
              <a:rPr lang="en-US" dirty="0" smtClean="0"/>
              <a:t> - </a:t>
            </a:r>
            <a:r>
              <a:rPr lang="en-US" dirty="0" smtClean="0">
                <a:hlinkClick r:id="rId2"/>
              </a:rPr>
              <a:t>http://www.gnu.org/software/gtypist/#downloading</a:t>
            </a: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r>
              <a:rPr lang="en-US" dirty="0" smtClean="0"/>
              <a:t>stamina 2.5 - </a:t>
            </a:r>
            <a:r>
              <a:rPr lang="en-US" dirty="0" smtClean="0">
                <a:hlinkClick r:id="rId3"/>
              </a:rPr>
              <a:t>http://typingsoft.com/download.htm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651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daskalo\Softuni\Seminari\Ten finger typing system\50ques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28600" y="0"/>
            <a:ext cx="1371600" cy="701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01000" y="-76200"/>
            <a:ext cx="1371600" cy="701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4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daskalo\Softuni\Seminari\Ten finger typing system\You have failed me br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152400"/>
            <a:ext cx="11287079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0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92</TotalTime>
  <Words>83</Words>
  <Application>Microsoft Office PowerPoint</Application>
  <PresentationFormat>On-screen Show (4:3)</PresentationFormat>
  <Paragraphs>30</Paragraphs>
  <Slides>13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The ten finger typing system – is it worth it?</vt:lpstr>
      <vt:lpstr>PowerPoint Presentation</vt:lpstr>
      <vt:lpstr>PowerPoint Presentation</vt:lpstr>
      <vt:lpstr>Agenda</vt:lpstr>
      <vt:lpstr>Какво е десетопръстната система?</vt:lpstr>
      <vt:lpstr>Защо да ползваме системата?</vt:lpstr>
      <vt:lpstr>Защо да ползваме системата?</vt:lpstr>
      <vt:lpstr>Здраве</vt:lpstr>
      <vt:lpstr>КАК</vt:lpstr>
      <vt:lpstr>Къде</vt:lpstr>
      <vt:lpstr>Offline methods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ten finger typing system – is it worth it?</dc:title>
  <dc:creator>Mb_nt</dc:creator>
  <cp:lastModifiedBy>User</cp:lastModifiedBy>
  <cp:revision>11</cp:revision>
  <dcterms:created xsi:type="dcterms:W3CDTF">2006-08-16T00:00:00Z</dcterms:created>
  <dcterms:modified xsi:type="dcterms:W3CDTF">2014-09-10T09:52:18Z</dcterms:modified>
</cp:coreProperties>
</file>